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61" r:id="rId4"/>
    <p:sldId id="264" r:id="rId5"/>
    <p:sldId id="266" r:id="rId6"/>
    <p:sldId id="269" r:id="rId7"/>
    <p:sldId id="270" r:id="rId8"/>
  </p:sldIdLst>
  <p:sldSz cx="18000663" cy="180006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0" autoAdjust="0"/>
    <p:restoredTop sz="95816"/>
  </p:normalViewPr>
  <p:slideViewPr>
    <p:cSldViewPr snapToGrid="0">
      <p:cViewPr>
        <p:scale>
          <a:sx n="75" d="100"/>
          <a:sy n="75" d="100"/>
        </p:scale>
        <p:origin x="2456" y="144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DD971-A961-9A42-9A63-C604077EA4F7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5446-ABAA-E94F-9736-AA9B4FB38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27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5446-ABAA-E94F-9736-AA9B4FB38A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5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0050" y="2945943"/>
            <a:ext cx="15300564" cy="6266897"/>
          </a:xfrm>
        </p:spPr>
        <p:txBody>
          <a:bodyPr anchor="b"/>
          <a:lstStyle>
            <a:lvl1pPr algn="ctr"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9454516"/>
            <a:ext cx="13500497" cy="4345992"/>
          </a:xfrm>
        </p:spPr>
        <p:txBody>
          <a:bodyPr/>
          <a:lstStyle>
            <a:lvl1pPr marL="0" indent="0" algn="ctr">
              <a:buNone/>
              <a:defRPr sz="4725"/>
            </a:lvl1pPr>
            <a:lvl2pPr marL="900044" indent="0" algn="ctr">
              <a:buNone/>
              <a:defRPr sz="3937"/>
            </a:lvl2pPr>
            <a:lvl3pPr marL="1800088" indent="0" algn="ctr">
              <a:buNone/>
              <a:defRPr sz="3543"/>
            </a:lvl3pPr>
            <a:lvl4pPr marL="2700132" indent="0" algn="ctr">
              <a:buNone/>
              <a:defRPr sz="3150"/>
            </a:lvl4pPr>
            <a:lvl5pPr marL="3600176" indent="0" algn="ctr">
              <a:buNone/>
              <a:defRPr sz="3150"/>
            </a:lvl5pPr>
            <a:lvl6pPr marL="4500220" indent="0" algn="ctr">
              <a:buNone/>
              <a:defRPr sz="3150"/>
            </a:lvl6pPr>
            <a:lvl7pPr marL="5400264" indent="0" algn="ctr">
              <a:buNone/>
              <a:defRPr sz="3150"/>
            </a:lvl7pPr>
            <a:lvl8pPr marL="6300307" indent="0" algn="ctr">
              <a:buNone/>
              <a:defRPr sz="3150"/>
            </a:lvl8pPr>
            <a:lvl9pPr marL="7200351" indent="0" algn="ctr">
              <a:buNone/>
              <a:defRPr sz="315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5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74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5" y="958369"/>
            <a:ext cx="3881393" cy="1525473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6" y="958369"/>
            <a:ext cx="11419171" cy="1525473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3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1" y="4487671"/>
            <a:ext cx="15525572" cy="7487774"/>
          </a:xfrm>
        </p:spPr>
        <p:txBody>
          <a:bodyPr anchor="b"/>
          <a:lstStyle>
            <a:lvl1pPr>
              <a:defRPr sz="118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1" y="12046282"/>
            <a:ext cx="15525572" cy="3937644"/>
          </a:xfrm>
        </p:spPr>
        <p:txBody>
          <a:bodyPr/>
          <a:lstStyle>
            <a:lvl1pPr marL="0" indent="0">
              <a:buNone/>
              <a:defRPr sz="4725">
                <a:solidFill>
                  <a:schemeClr val="tx1"/>
                </a:solidFill>
              </a:defRPr>
            </a:lvl1pPr>
            <a:lvl2pPr marL="900044" indent="0">
              <a:buNone/>
              <a:defRPr sz="3937">
                <a:solidFill>
                  <a:schemeClr val="tx1">
                    <a:tint val="75000"/>
                  </a:schemeClr>
                </a:solidFill>
              </a:defRPr>
            </a:lvl2pPr>
            <a:lvl3pPr marL="1800088" indent="0">
              <a:buNone/>
              <a:defRPr sz="3543">
                <a:solidFill>
                  <a:schemeClr val="tx1">
                    <a:tint val="75000"/>
                  </a:schemeClr>
                </a:solidFill>
              </a:defRPr>
            </a:lvl3pPr>
            <a:lvl4pPr marL="2700132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4pPr>
            <a:lvl5pPr marL="3600176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5pPr>
            <a:lvl6pPr marL="4500220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6pPr>
            <a:lvl7pPr marL="5400264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7pPr>
            <a:lvl8pPr marL="6300307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8pPr>
            <a:lvl9pPr marL="7200351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3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4791843"/>
            <a:ext cx="7650282" cy="1142125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8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958373"/>
            <a:ext cx="15525572" cy="347929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2" y="4412664"/>
            <a:ext cx="7615123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2" y="6575242"/>
            <a:ext cx="7615123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7" y="4412664"/>
            <a:ext cx="7652626" cy="2162578"/>
          </a:xfrm>
        </p:spPr>
        <p:txBody>
          <a:bodyPr anchor="b"/>
          <a:lstStyle>
            <a:lvl1pPr marL="0" indent="0">
              <a:buNone/>
              <a:defRPr sz="4725" b="1"/>
            </a:lvl1pPr>
            <a:lvl2pPr marL="900044" indent="0">
              <a:buNone/>
              <a:defRPr sz="3937" b="1"/>
            </a:lvl2pPr>
            <a:lvl3pPr marL="1800088" indent="0">
              <a:buNone/>
              <a:defRPr sz="3543" b="1"/>
            </a:lvl3pPr>
            <a:lvl4pPr marL="2700132" indent="0">
              <a:buNone/>
              <a:defRPr sz="3150" b="1"/>
            </a:lvl4pPr>
            <a:lvl5pPr marL="3600176" indent="0">
              <a:buNone/>
              <a:defRPr sz="3150" b="1"/>
            </a:lvl5pPr>
            <a:lvl6pPr marL="4500220" indent="0">
              <a:buNone/>
              <a:defRPr sz="3150" b="1"/>
            </a:lvl6pPr>
            <a:lvl7pPr marL="5400264" indent="0">
              <a:buNone/>
              <a:defRPr sz="3150" b="1"/>
            </a:lvl7pPr>
            <a:lvl8pPr marL="6300307" indent="0">
              <a:buNone/>
              <a:defRPr sz="3150" b="1"/>
            </a:lvl8pPr>
            <a:lvl9pPr marL="7200351" indent="0">
              <a:buNone/>
              <a:defRPr sz="315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7" y="6575242"/>
            <a:ext cx="7652626" cy="967119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07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2591766"/>
            <a:ext cx="9112836" cy="12792138"/>
          </a:xfrm>
        </p:spPr>
        <p:txBody>
          <a:bodyPr/>
          <a:lstStyle>
            <a:lvl1pPr>
              <a:defRPr sz="6300"/>
            </a:lvl1pPr>
            <a:lvl2pPr>
              <a:defRPr sz="5512"/>
            </a:lvl2pPr>
            <a:lvl3pPr>
              <a:defRPr sz="4725"/>
            </a:lvl3pPr>
            <a:lvl4pPr>
              <a:defRPr sz="3937"/>
            </a:lvl4pPr>
            <a:lvl5pPr>
              <a:defRPr sz="3937"/>
            </a:lvl5pPr>
            <a:lvl6pPr>
              <a:defRPr sz="3937"/>
            </a:lvl6pPr>
            <a:lvl7pPr>
              <a:defRPr sz="3937"/>
            </a:lvl7pPr>
            <a:lvl8pPr>
              <a:defRPr sz="3937"/>
            </a:lvl8pPr>
            <a:lvl9pPr>
              <a:defRPr sz="393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16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1200044"/>
            <a:ext cx="5805682" cy="4200155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2591766"/>
            <a:ext cx="9112836" cy="12792138"/>
          </a:xfrm>
        </p:spPr>
        <p:txBody>
          <a:bodyPr anchor="t"/>
          <a:lstStyle>
            <a:lvl1pPr marL="0" indent="0">
              <a:buNone/>
              <a:defRPr sz="6300"/>
            </a:lvl1pPr>
            <a:lvl2pPr marL="900044" indent="0">
              <a:buNone/>
              <a:defRPr sz="5512"/>
            </a:lvl2pPr>
            <a:lvl3pPr marL="1800088" indent="0">
              <a:buNone/>
              <a:defRPr sz="4725"/>
            </a:lvl3pPr>
            <a:lvl4pPr marL="2700132" indent="0">
              <a:buNone/>
              <a:defRPr sz="3937"/>
            </a:lvl4pPr>
            <a:lvl5pPr marL="3600176" indent="0">
              <a:buNone/>
              <a:defRPr sz="3937"/>
            </a:lvl5pPr>
            <a:lvl6pPr marL="4500220" indent="0">
              <a:buNone/>
              <a:defRPr sz="3937"/>
            </a:lvl6pPr>
            <a:lvl7pPr marL="5400264" indent="0">
              <a:buNone/>
              <a:defRPr sz="3937"/>
            </a:lvl7pPr>
            <a:lvl8pPr marL="6300307" indent="0">
              <a:buNone/>
              <a:defRPr sz="3937"/>
            </a:lvl8pPr>
            <a:lvl9pPr marL="7200351" indent="0">
              <a:buNone/>
              <a:defRPr sz="393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0" y="5400199"/>
            <a:ext cx="5805682" cy="10004536"/>
          </a:xfrm>
        </p:spPr>
        <p:txBody>
          <a:bodyPr/>
          <a:lstStyle>
            <a:lvl1pPr marL="0" indent="0">
              <a:buNone/>
              <a:defRPr sz="3150"/>
            </a:lvl1pPr>
            <a:lvl2pPr marL="900044" indent="0">
              <a:buNone/>
              <a:defRPr sz="2756"/>
            </a:lvl2pPr>
            <a:lvl3pPr marL="1800088" indent="0">
              <a:buNone/>
              <a:defRPr sz="2362"/>
            </a:lvl3pPr>
            <a:lvl4pPr marL="2700132" indent="0">
              <a:buNone/>
              <a:defRPr sz="1969"/>
            </a:lvl4pPr>
            <a:lvl5pPr marL="3600176" indent="0">
              <a:buNone/>
              <a:defRPr sz="1969"/>
            </a:lvl5pPr>
            <a:lvl6pPr marL="4500220" indent="0">
              <a:buNone/>
              <a:defRPr sz="1969"/>
            </a:lvl6pPr>
            <a:lvl7pPr marL="5400264" indent="0">
              <a:buNone/>
              <a:defRPr sz="1969"/>
            </a:lvl7pPr>
            <a:lvl8pPr marL="6300307" indent="0">
              <a:buNone/>
              <a:defRPr sz="1969"/>
            </a:lvl8pPr>
            <a:lvl9pPr marL="7200351" indent="0">
              <a:buNone/>
              <a:defRPr sz="1969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62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958373"/>
            <a:ext cx="15525572" cy="3479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4791843"/>
            <a:ext cx="15525572" cy="11421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04EE7-27F9-CA4B-A813-4F9DBE34D822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16683952"/>
            <a:ext cx="6075224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16683952"/>
            <a:ext cx="4050149" cy="958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AF252-25FF-FA45-B635-4AE2AB02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9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00088" rtl="0" eaLnBrk="1" latinLnBrk="0" hangingPunct="1">
        <a:lnSpc>
          <a:spcPct val="90000"/>
        </a:lnSpc>
        <a:spcBef>
          <a:spcPct val="0"/>
        </a:spcBef>
        <a:buNone/>
        <a:defRPr sz="866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0022" indent="-450022" algn="l" defTabSz="1800088" rtl="0" eaLnBrk="1" latinLnBrk="0" hangingPunct="1">
        <a:lnSpc>
          <a:spcPct val="90000"/>
        </a:lnSpc>
        <a:spcBef>
          <a:spcPts val="1969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1pPr>
      <a:lvl2pPr marL="1350066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250110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937" kern="1200">
          <a:solidFill>
            <a:schemeClr val="tx1"/>
          </a:solidFill>
          <a:latin typeface="+mn-lt"/>
          <a:ea typeface="+mn-ea"/>
          <a:cs typeface="+mn-cs"/>
        </a:defRPr>
      </a:lvl3pPr>
      <a:lvl4pPr marL="3150154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4050198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950242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850285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750329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650373" indent="-450022" algn="l" defTabSz="1800088" rtl="0" eaLnBrk="1" latinLnBrk="0" hangingPunct="1">
        <a:lnSpc>
          <a:spcPct val="90000"/>
        </a:lnSpc>
        <a:spcBef>
          <a:spcPts val="984"/>
        </a:spcBef>
        <a:buFont typeface="Arial" panose="020B0604020202020204" pitchFamily="34" charset="0"/>
        <a:buChar char="•"/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1pPr>
      <a:lvl2pPr marL="90004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2pPr>
      <a:lvl3pPr marL="1800088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3pPr>
      <a:lvl4pPr marL="2700132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4pPr>
      <a:lvl5pPr marL="3600176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5pPr>
      <a:lvl6pPr marL="4500220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6pPr>
      <a:lvl7pPr marL="5400264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7pPr>
      <a:lvl8pPr marL="6300307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8pPr>
      <a:lvl9pPr marL="7200351" algn="l" defTabSz="1800088" rtl="0" eaLnBrk="1" latinLnBrk="0" hangingPunct="1">
        <a:defRPr sz="354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microsoft.com/office/2007/relationships/hdphoto" Target="../media/hdphoto11.wdp"/><Relationship Id="rId3" Type="http://schemas.microsoft.com/office/2007/relationships/hdphoto" Target="../media/hdphoto1.wdp"/><Relationship Id="rId7" Type="http://schemas.microsoft.com/office/2007/relationships/hdphoto" Target="../media/hdphoto5.wdp"/><Relationship Id="rId12" Type="http://schemas.microsoft.com/office/2007/relationships/hdphoto" Target="../media/hdphoto10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microsoft.com/office/2007/relationships/hdphoto" Target="../media/hdphoto9.wdp"/><Relationship Id="rId5" Type="http://schemas.microsoft.com/office/2007/relationships/hdphoto" Target="../media/hdphoto3.wdp"/><Relationship Id="rId10" Type="http://schemas.microsoft.com/office/2007/relationships/hdphoto" Target="../media/hdphoto8.wdp"/><Relationship Id="rId4" Type="http://schemas.microsoft.com/office/2007/relationships/hdphoto" Target="../media/hdphoto2.wdp"/><Relationship Id="rId9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7" Type="http://schemas.microsoft.com/office/2007/relationships/hdphoto" Target="../media/hdphoto1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5" Type="http://schemas.microsoft.com/office/2007/relationships/hdphoto" Target="../media/hdphoto14.wdp"/><Relationship Id="rId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9.wdp"/><Relationship Id="rId4" Type="http://schemas.microsoft.com/office/2007/relationships/hdphoto" Target="../media/hdphoto1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1.png"/><Relationship Id="rId26" Type="http://schemas.openxmlformats.org/officeDocument/2006/relationships/image" Target="../media/image39.png"/><Relationship Id="rId39" Type="http://schemas.openxmlformats.org/officeDocument/2006/relationships/image" Target="../media/image66.png"/><Relationship Id="rId21" Type="http://schemas.openxmlformats.org/officeDocument/2006/relationships/image" Target="../media/image14.png"/><Relationship Id="rId34" Type="http://schemas.openxmlformats.org/officeDocument/2006/relationships/image" Target="../media/image61.png"/><Relationship Id="rId42" Type="http://schemas.openxmlformats.org/officeDocument/2006/relationships/image" Target="../media/image69.png"/><Relationship Id="rId47" Type="http://schemas.openxmlformats.org/officeDocument/2006/relationships/image" Target="../media/image74.png"/><Relationship Id="rId50" Type="http://schemas.openxmlformats.org/officeDocument/2006/relationships/image" Target="../media/image77.png"/><Relationship Id="rId55" Type="http://schemas.openxmlformats.org/officeDocument/2006/relationships/image" Target="../media/image82.png"/><Relationship Id="rId63" Type="http://schemas.openxmlformats.org/officeDocument/2006/relationships/image" Target="../media/image90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6" Type="http://schemas.openxmlformats.org/officeDocument/2006/relationships/image" Target="../media/image9.png"/><Relationship Id="rId29" Type="http://schemas.openxmlformats.org/officeDocument/2006/relationships/image" Target="../media/image56.png"/><Relationship Id="rId11" Type="http://schemas.openxmlformats.org/officeDocument/2006/relationships/image" Target="../media/image147.png"/><Relationship Id="rId24" Type="http://schemas.openxmlformats.org/officeDocument/2006/relationships/image" Target="../media/image31.png"/><Relationship Id="rId32" Type="http://schemas.openxmlformats.org/officeDocument/2006/relationships/image" Target="../media/image59.png"/><Relationship Id="rId37" Type="http://schemas.openxmlformats.org/officeDocument/2006/relationships/image" Target="../media/image64.png"/><Relationship Id="rId40" Type="http://schemas.openxmlformats.org/officeDocument/2006/relationships/image" Target="../media/image67.png"/><Relationship Id="rId45" Type="http://schemas.openxmlformats.org/officeDocument/2006/relationships/image" Target="../media/image72.png"/><Relationship Id="rId53" Type="http://schemas.openxmlformats.org/officeDocument/2006/relationships/image" Target="../media/image80.png"/><Relationship Id="rId58" Type="http://schemas.openxmlformats.org/officeDocument/2006/relationships/image" Target="../media/image85.png"/><Relationship Id="rId5" Type="http://schemas.openxmlformats.org/officeDocument/2006/relationships/image" Target="../media/image141.png"/><Relationship Id="rId61" Type="http://schemas.openxmlformats.org/officeDocument/2006/relationships/image" Target="../media/image88.png"/><Relationship Id="rId19" Type="http://schemas.openxmlformats.org/officeDocument/2006/relationships/image" Target="../media/image12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Relationship Id="rId22" Type="http://schemas.openxmlformats.org/officeDocument/2006/relationships/image" Target="../media/image15.png"/><Relationship Id="rId27" Type="http://schemas.openxmlformats.org/officeDocument/2006/relationships/image" Target="../media/image40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56" Type="http://schemas.openxmlformats.org/officeDocument/2006/relationships/image" Target="../media/image83.png"/><Relationship Id="rId8" Type="http://schemas.openxmlformats.org/officeDocument/2006/relationships/image" Target="../media/image144.png"/><Relationship Id="rId51" Type="http://schemas.openxmlformats.org/officeDocument/2006/relationships/image" Target="../media/image78.png"/><Relationship Id="rId3" Type="http://schemas.openxmlformats.org/officeDocument/2006/relationships/image" Target="../media/image139.png"/><Relationship Id="rId17" Type="http://schemas.openxmlformats.org/officeDocument/2006/relationships/image" Target="../media/image10.png"/><Relationship Id="rId25" Type="http://schemas.openxmlformats.org/officeDocument/2006/relationships/image" Target="../media/image37.png"/><Relationship Id="rId33" Type="http://schemas.openxmlformats.org/officeDocument/2006/relationships/image" Target="../media/image60.png"/><Relationship Id="rId38" Type="http://schemas.openxmlformats.org/officeDocument/2006/relationships/image" Target="../media/image65.png"/><Relationship Id="rId46" Type="http://schemas.openxmlformats.org/officeDocument/2006/relationships/image" Target="../media/image73.png"/><Relationship Id="rId59" Type="http://schemas.openxmlformats.org/officeDocument/2006/relationships/image" Target="../media/image86.png"/><Relationship Id="rId20" Type="http://schemas.openxmlformats.org/officeDocument/2006/relationships/image" Target="../media/image13.png"/><Relationship Id="rId41" Type="http://schemas.openxmlformats.org/officeDocument/2006/relationships/image" Target="../media/image68.png"/><Relationship Id="rId54" Type="http://schemas.openxmlformats.org/officeDocument/2006/relationships/image" Target="../media/image81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5" Type="http://schemas.openxmlformats.org/officeDocument/2006/relationships/image" Target="../media/image8.png"/><Relationship Id="rId23" Type="http://schemas.openxmlformats.org/officeDocument/2006/relationships/image" Target="../media/image17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49" Type="http://schemas.openxmlformats.org/officeDocument/2006/relationships/image" Target="../media/image76.png"/><Relationship Id="rId57" Type="http://schemas.openxmlformats.org/officeDocument/2006/relationships/image" Target="../media/image84.png"/><Relationship Id="rId10" Type="http://schemas.openxmlformats.org/officeDocument/2006/relationships/image" Target="../media/image146.png"/><Relationship Id="rId31" Type="http://schemas.openxmlformats.org/officeDocument/2006/relationships/image" Target="../media/image58.png"/><Relationship Id="rId44" Type="http://schemas.openxmlformats.org/officeDocument/2006/relationships/image" Target="../media/image71.png"/><Relationship Id="rId52" Type="http://schemas.openxmlformats.org/officeDocument/2006/relationships/image" Target="../media/image79.png"/><Relationship Id="rId60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693B1CCC-48C2-24EC-59AD-5168F946A5A1}"/>
              </a:ext>
            </a:extLst>
          </p:cNvPr>
          <p:cNvSpPr/>
          <p:nvPr/>
        </p:nvSpPr>
        <p:spPr>
          <a:xfrm>
            <a:off x="3571417" y="9840999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5C0A1AA6-BB8D-343D-7159-6E0C24969F01}"/>
              </a:ext>
            </a:extLst>
          </p:cNvPr>
          <p:cNvSpPr/>
          <p:nvPr/>
        </p:nvSpPr>
        <p:spPr>
          <a:xfrm>
            <a:off x="10256263" y="11083123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8E3FE61-F257-CB74-11BC-495B0057199F}"/>
              </a:ext>
            </a:extLst>
          </p:cNvPr>
          <p:cNvSpPr/>
          <p:nvPr/>
        </p:nvSpPr>
        <p:spPr>
          <a:xfrm>
            <a:off x="5757621" y="11010208"/>
            <a:ext cx="2175026" cy="1148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rapezium 54">
            <a:extLst>
              <a:ext uri="{FF2B5EF4-FFF2-40B4-BE49-F238E27FC236}">
                <a16:creationId xmlns:a16="http://schemas.microsoft.com/office/drawing/2014/main" id="{914B1B09-A161-4C8C-B80E-930BD9BB1AB3}"/>
              </a:ext>
            </a:extLst>
          </p:cNvPr>
          <p:cNvSpPr/>
          <p:nvPr/>
        </p:nvSpPr>
        <p:spPr>
          <a:xfrm rot="10800000">
            <a:off x="11974792" y="11085288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apezium 61">
            <a:extLst>
              <a:ext uri="{FF2B5EF4-FFF2-40B4-BE49-F238E27FC236}">
                <a16:creationId xmlns:a16="http://schemas.microsoft.com/office/drawing/2014/main" id="{8142C8C2-4381-D6B6-172D-412F99751F7F}"/>
              </a:ext>
            </a:extLst>
          </p:cNvPr>
          <p:cNvSpPr/>
          <p:nvPr/>
        </p:nvSpPr>
        <p:spPr>
          <a:xfrm>
            <a:off x="3675318" y="7571646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apezium 62">
            <a:extLst>
              <a:ext uri="{FF2B5EF4-FFF2-40B4-BE49-F238E27FC236}">
                <a16:creationId xmlns:a16="http://schemas.microsoft.com/office/drawing/2014/main" id="{4B9CB967-FF9D-13E8-D0FF-EF1129501894}"/>
              </a:ext>
            </a:extLst>
          </p:cNvPr>
          <p:cNvSpPr/>
          <p:nvPr/>
        </p:nvSpPr>
        <p:spPr>
          <a:xfrm rot="10800000">
            <a:off x="3675318" y="6371762"/>
            <a:ext cx="1967224" cy="1033683"/>
          </a:xfrm>
          <a:prstGeom prst="trapezoid">
            <a:avLst>
              <a:gd name="adj" fmla="val 50874"/>
            </a:avLst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B0BC19C5-DF6E-A99B-22F9-A2545EC033EA}"/>
              </a:ext>
            </a:extLst>
          </p:cNvPr>
          <p:cNvSpPr/>
          <p:nvPr/>
        </p:nvSpPr>
        <p:spPr>
          <a:xfrm rot="18900000" flipH="1">
            <a:off x="6144686" y="639001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178FA2D1-D12D-5EE9-85BB-5B19BA6EAA97}"/>
              </a:ext>
            </a:extLst>
          </p:cNvPr>
          <p:cNvSpPr/>
          <p:nvPr/>
        </p:nvSpPr>
        <p:spPr>
          <a:xfrm rot="5400000" flipH="1">
            <a:off x="7945242" y="6390014"/>
            <a:ext cx="841212" cy="841213"/>
          </a:xfrm>
          <a:custGeom>
            <a:avLst/>
            <a:gdLst>
              <a:gd name="connsiteX0" fmla="*/ 338022 w 841212"/>
              <a:gd name="connsiteY0" fmla="*/ 420620 h 841213"/>
              <a:gd name="connsiteX1" fmla="*/ 170464 w 841212"/>
              <a:gd name="connsiteY1" fmla="*/ 588232 h 841213"/>
              <a:gd name="connsiteX2" fmla="*/ 162013 w 841212"/>
              <a:gd name="connsiteY2" fmla="*/ 573590 h 841213"/>
              <a:gd name="connsiteX3" fmla="*/ 145941 w 841212"/>
              <a:gd name="connsiteY3" fmla="*/ 544351 h 841213"/>
              <a:gd name="connsiteX4" fmla="*/ 138998 w 841212"/>
              <a:gd name="connsiteY4" fmla="*/ 525420 h 841213"/>
              <a:gd name="connsiteX5" fmla="*/ 128907 w 841212"/>
              <a:gd name="connsiteY5" fmla="*/ 495766 h 841213"/>
              <a:gd name="connsiteX6" fmla="*/ 125160 w 841212"/>
              <a:gd name="connsiteY6" fmla="*/ 475400 h 841213"/>
              <a:gd name="connsiteX7" fmla="*/ 120421 w 841212"/>
              <a:gd name="connsiteY7" fmla="*/ 445321 h 841213"/>
              <a:gd name="connsiteX8" fmla="*/ 120153 w 841212"/>
              <a:gd name="connsiteY8" fmla="*/ 425257 h 841213"/>
              <a:gd name="connsiteX9" fmla="*/ 120558 w 841212"/>
              <a:gd name="connsiteY9" fmla="*/ 394284 h 841213"/>
              <a:gd name="connsiteX10" fmla="*/ 123631 w 841212"/>
              <a:gd name="connsiteY10" fmla="*/ 374771 h 841213"/>
              <a:gd name="connsiteX11" fmla="*/ 129258 w 841212"/>
              <a:gd name="connsiteY11" fmla="*/ 344104 h 841213"/>
              <a:gd name="connsiteX12" fmla="*/ 136259 w 841212"/>
              <a:gd name="connsiteY12" fmla="*/ 323543 h 841213"/>
              <a:gd name="connsiteX13" fmla="*/ 146353 w 841212"/>
              <a:gd name="connsiteY13" fmla="*/ 295959 h 841213"/>
              <a:gd name="connsiteX14" fmla="*/ 159036 w 841212"/>
              <a:gd name="connsiteY14" fmla="*/ 272907 h 841213"/>
              <a:gd name="connsiteX15" fmla="*/ 170445 w 841212"/>
              <a:gd name="connsiteY15" fmla="*/ 253097 h 841213"/>
              <a:gd name="connsiteX16" fmla="*/ 588117 w 841212"/>
              <a:gd name="connsiteY16" fmla="*/ 170445 h 841213"/>
              <a:gd name="connsiteX17" fmla="*/ 420594 w 841212"/>
              <a:gd name="connsiteY17" fmla="*/ 338022 h 841213"/>
              <a:gd name="connsiteX18" fmla="*/ 252982 w 841212"/>
              <a:gd name="connsiteY18" fmla="*/ 170464 h 841213"/>
              <a:gd name="connsiteX19" fmla="*/ 267696 w 841212"/>
              <a:gd name="connsiteY19" fmla="*/ 161972 h 841213"/>
              <a:gd name="connsiteX20" fmla="*/ 296851 w 841212"/>
              <a:gd name="connsiteY20" fmla="*/ 145945 h 841213"/>
              <a:gd name="connsiteX21" fmla="*/ 315868 w 841212"/>
              <a:gd name="connsiteY21" fmla="*/ 138971 h 841213"/>
              <a:gd name="connsiteX22" fmla="*/ 345435 w 841212"/>
              <a:gd name="connsiteY22" fmla="*/ 128910 h 841213"/>
              <a:gd name="connsiteX23" fmla="*/ 365888 w 841212"/>
              <a:gd name="connsiteY23" fmla="*/ 125147 h 841213"/>
              <a:gd name="connsiteX24" fmla="*/ 395878 w 841212"/>
              <a:gd name="connsiteY24" fmla="*/ 120421 h 841213"/>
              <a:gd name="connsiteX25" fmla="*/ 416031 w 841212"/>
              <a:gd name="connsiteY25" fmla="*/ 120153 h 841213"/>
              <a:gd name="connsiteX26" fmla="*/ 446915 w 841212"/>
              <a:gd name="connsiteY26" fmla="*/ 120556 h 841213"/>
              <a:gd name="connsiteX27" fmla="*/ 466518 w 841212"/>
              <a:gd name="connsiteY27" fmla="*/ 123644 h 841213"/>
              <a:gd name="connsiteX28" fmla="*/ 497096 w 841212"/>
              <a:gd name="connsiteY28" fmla="*/ 129255 h 841213"/>
              <a:gd name="connsiteX29" fmla="*/ 517748 w 841212"/>
              <a:gd name="connsiteY29" fmla="*/ 136286 h 841213"/>
              <a:gd name="connsiteX30" fmla="*/ 545243 w 841212"/>
              <a:gd name="connsiteY30" fmla="*/ 146348 h 841213"/>
              <a:gd name="connsiteX31" fmla="*/ 568384 w 841212"/>
              <a:gd name="connsiteY31" fmla="*/ 159080 h 841213"/>
              <a:gd name="connsiteX32" fmla="*/ 588233 w 841212"/>
              <a:gd name="connsiteY32" fmla="*/ 670750 h 841213"/>
              <a:gd name="connsiteX33" fmla="*/ 573631 w 841212"/>
              <a:gd name="connsiteY33" fmla="*/ 679177 h 841213"/>
              <a:gd name="connsiteX34" fmla="*/ 544346 w 841212"/>
              <a:gd name="connsiteY34" fmla="*/ 695274 h 841213"/>
              <a:gd name="connsiteX35" fmla="*/ 525447 w 841212"/>
              <a:gd name="connsiteY35" fmla="*/ 702206 h 841213"/>
              <a:gd name="connsiteX36" fmla="*/ 495763 w 841212"/>
              <a:gd name="connsiteY36" fmla="*/ 712306 h 841213"/>
              <a:gd name="connsiteX37" fmla="*/ 475413 w 841212"/>
              <a:gd name="connsiteY37" fmla="*/ 716051 h 841213"/>
              <a:gd name="connsiteX38" fmla="*/ 445320 w 841212"/>
              <a:gd name="connsiteY38" fmla="*/ 720792 h 841213"/>
              <a:gd name="connsiteX39" fmla="*/ 425258 w 841212"/>
              <a:gd name="connsiteY39" fmla="*/ 721060 h 841213"/>
              <a:gd name="connsiteX40" fmla="*/ 394286 w 841212"/>
              <a:gd name="connsiteY40" fmla="*/ 720655 h 841213"/>
              <a:gd name="connsiteX41" fmla="*/ 374758 w 841212"/>
              <a:gd name="connsiteY41" fmla="*/ 717580 h 841213"/>
              <a:gd name="connsiteX42" fmla="*/ 344108 w 841212"/>
              <a:gd name="connsiteY42" fmla="*/ 711955 h 841213"/>
              <a:gd name="connsiteX43" fmla="*/ 323516 w 841212"/>
              <a:gd name="connsiteY43" fmla="*/ 704944 h 841213"/>
              <a:gd name="connsiteX44" fmla="*/ 295965 w 841212"/>
              <a:gd name="connsiteY44" fmla="*/ 694862 h 841213"/>
              <a:gd name="connsiteX45" fmla="*/ 272863 w 841212"/>
              <a:gd name="connsiteY45" fmla="*/ 682152 h 841213"/>
              <a:gd name="connsiteX46" fmla="*/ 253098 w 841212"/>
              <a:gd name="connsiteY46" fmla="*/ 670768 h 841213"/>
              <a:gd name="connsiteX47" fmla="*/ 420620 w 841212"/>
              <a:gd name="connsiteY47" fmla="*/ 503192 h 841213"/>
              <a:gd name="connsiteX48" fmla="*/ 721060 w 841212"/>
              <a:gd name="connsiteY48" fmla="*/ 416031 h 841213"/>
              <a:gd name="connsiteX49" fmla="*/ 720657 w 841212"/>
              <a:gd name="connsiteY49" fmla="*/ 446913 h 841213"/>
              <a:gd name="connsiteX50" fmla="*/ 717567 w 841212"/>
              <a:gd name="connsiteY50" fmla="*/ 466531 h 841213"/>
              <a:gd name="connsiteX51" fmla="*/ 711959 w 841212"/>
              <a:gd name="connsiteY51" fmla="*/ 497092 h 841213"/>
              <a:gd name="connsiteX52" fmla="*/ 704917 w 841212"/>
              <a:gd name="connsiteY52" fmla="*/ 517775 h 841213"/>
              <a:gd name="connsiteX53" fmla="*/ 694867 w 841212"/>
              <a:gd name="connsiteY53" fmla="*/ 545237 h 841213"/>
              <a:gd name="connsiteX54" fmla="*/ 682108 w 841212"/>
              <a:gd name="connsiteY54" fmla="*/ 568427 h 841213"/>
              <a:gd name="connsiteX55" fmla="*/ 670769 w 841212"/>
              <a:gd name="connsiteY55" fmla="*/ 588116 h 841213"/>
              <a:gd name="connsiteX56" fmla="*/ 503192 w 841212"/>
              <a:gd name="connsiteY56" fmla="*/ 420593 h 841213"/>
              <a:gd name="connsiteX57" fmla="*/ 670750 w 841212"/>
              <a:gd name="connsiteY57" fmla="*/ 252982 h 841213"/>
              <a:gd name="connsiteX58" fmla="*/ 679218 w 841212"/>
              <a:gd name="connsiteY58" fmla="*/ 267654 h 841213"/>
              <a:gd name="connsiteX59" fmla="*/ 695270 w 841212"/>
              <a:gd name="connsiteY59" fmla="*/ 296856 h 841213"/>
              <a:gd name="connsiteX60" fmla="*/ 702233 w 841212"/>
              <a:gd name="connsiteY60" fmla="*/ 315841 h 841213"/>
              <a:gd name="connsiteX61" fmla="*/ 712303 w 841212"/>
              <a:gd name="connsiteY61" fmla="*/ 345438 h 841213"/>
              <a:gd name="connsiteX62" fmla="*/ 716064 w 841212"/>
              <a:gd name="connsiteY62" fmla="*/ 365875 h 841213"/>
              <a:gd name="connsiteX63" fmla="*/ 720791 w 841212"/>
              <a:gd name="connsiteY63" fmla="*/ 395879 h 841213"/>
              <a:gd name="connsiteX64" fmla="*/ 841212 w 841212"/>
              <a:gd name="connsiteY64" fmla="*/ 420606 h 841213"/>
              <a:gd name="connsiteX65" fmla="*/ 718019 w 841212"/>
              <a:gd name="connsiteY65" fmla="*/ 123279 h 841213"/>
              <a:gd name="connsiteX66" fmla="*/ 717972 w 841212"/>
              <a:gd name="connsiteY66" fmla="*/ 123240 h 841213"/>
              <a:gd name="connsiteX67" fmla="*/ 717934 w 841212"/>
              <a:gd name="connsiteY67" fmla="*/ 123193 h 841213"/>
              <a:gd name="connsiteX68" fmla="*/ 420607 w 841212"/>
              <a:gd name="connsiteY68" fmla="*/ 0 h 841213"/>
              <a:gd name="connsiteX69" fmla="*/ 123279 w 841212"/>
              <a:gd name="connsiteY69" fmla="*/ 123193 h 841213"/>
              <a:gd name="connsiteX70" fmla="*/ 123243 w 841212"/>
              <a:gd name="connsiteY70" fmla="*/ 123238 h 841213"/>
              <a:gd name="connsiteX71" fmla="*/ 123193 w 841212"/>
              <a:gd name="connsiteY71" fmla="*/ 123279 h 841213"/>
              <a:gd name="connsiteX72" fmla="*/ 0 w 841212"/>
              <a:gd name="connsiteY72" fmla="*/ 420606 h 841213"/>
              <a:gd name="connsiteX73" fmla="*/ 123193 w 841212"/>
              <a:gd name="connsiteY73" fmla="*/ 717933 h 841213"/>
              <a:gd name="connsiteX74" fmla="*/ 123240 w 841212"/>
              <a:gd name="connsiteY74" fmla="*/ 717973 h 841213"/>
              <a:gd name="connsiteX75" fmla="*/ 123279 w 841212"/>
              <a:gd name="connsiteY75" fmla="*/ 718020 h 841213"/>
              <a:gd name="connsiteX76" fmla="*/ 420607 w 841212"/>
              <a:gd name="connsiteY76" fmla="*/ 841213 h 841213"/>
              <a:gd name="connsiteX77" fmla="*/ 717934 w 841212"/>
              <a:gd name="connsiteY77" fmla="*/ 718020 h 841213"/>
              <a:gd name="connsiteX78" fmla="*/ 717975 w 841212"/>
              <a:gd name="connsiteY78" fmla="*/ 717970 h 841213"/>
              <a:gd name="connsiteX79" fmla="*/ 718019 w 841212"/>
              <a:gd name="connsiteY79" fmla="*/ 717933 h 841213"/>
              <a:gd name="connsiteX80" fmla="*/ 841212 w 841212"/>
              <a:gd name="connsiteY80" fmla="*/ 420606 h 841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841212" h="841213">
                <a:moveTo>
                  <a:pt x="338022" y="420620"/>
                </a:moveTo>
                <a:lnTo>
                  <a:pt x="170464" y="588232"/>
                </a:lnTo>
                <a:lnTo>
                  <a:pt x="162013" y="573590"/>
                </a:lnTo>
                <a:lnTo>
                  <a:pt x="145941" y="544351"/>
                </a:lnTo>
                <a:lnTo>
                  <a:pt x="138998" y="525420"/>
                </a:lnTo>
                <a:lnTo>
                  <a:pt x="128907" y="495766"/>
                </a:lnTo>
                <a:lnTo>
                  <a:pt x="125160" y="475400"/>
                </a:lnTo>
                <a:lnTo>
                  <a:pt x="120421" y="445321"/>
                </a:lnTo>
                <a:lnTo>
                  <a:pt x="120153" y="425257"/>
                </a:lnTo>
                <a:lnTo>
                  <a:pt x="120558" y="394284"/>
                </a:lnTo>
                <a:lnTo>
                  <a:pt x="123631" y="374771"/>
                </a:lnTo>
                <a:lnTo>
                  <a:pt x="129258" y="344104"/>
                </a:lnTo>
                <a:lnTo>
                  <a:pt x="136259" y="323543"/>
                </a:lnTo>
                <a:lnTo>
                  <a:pt x="146353" y="295959"/>
                </a:lnTo>
                <a:lnTo>
                  <a:pt x="159036" y="272907"/>
                </a:lnTo>
                <a:lnTo>
                  <a:pt x="170445" y="253097"/>
                </a:lnTo>
                <a:close/>
                <a:moveTo>
                  <a:pt x="588117" y="170445"/>
                </a:moveTo>
                <a:lnTo>
                  <a:pt x="420594" y="338022"/>
                </a:lnTo>
                <a:lnTo>
                  <a:pt x="252982" y="170464"/>
                </a:lnTo>
                <a:lnTo>
                  <a:pt x="267696" y="161972"/>
                </a:lnTo>
                <a:lnTo>
                  <a:pt x="296851" y="145945"/>
                </a:lnTo>
                <a:lnTo>
                  <a:pt x="315868" y="138971"/>
                </a:lnTo>
                <a:lnTo>
                  <a:pt x="345435" y="128910"/>
                </a:lnTo>
                <a:lnTo>
                  <a:pt x="365888" y="125147"/>
                </a:lnTo>
                <a:lnTo>
                  <a:pt x="395878" y="120421"/>
                </a:lnTo>
                <a:lnTo>
                  <a:pt x="416031" y="120153"/>
                </a:lnTo>
                <a:lnTo>
                  <a:pt x="446915" y="120556"/>
                </a:lnTo>
                <a:lnTo>
                  <a:pt x="466518" y="123644"/>
                </a:lnTo>
                <a:lnTo>
                  <a:pt x="497096" y="129255"/>
                </a:lnTo>
                <a:lnTo>
                  <a:pt x="517748" y="136286"/>
                </a:lnTo>
                <a:lnTo>
                  <a:pt x="545243" y="146348"/>
                </a:lnTo>
                <a:lnTo>
                  <a:pt x="568384" y="159080"/>
                </a:lnTo>
                <a:close/>
                <a:moveTo>
                  <a:pt x="588233" y="670750"/>
                </a:moveTo>
                <a:lnTo>
                  <a:pt x="573631" y="679177"/>
                </a:lnTo>
                <a:lnTo>
                  <a:pt x="544346" y="695274"/>
                </a:lnTo>
                <a:lnTo>
                  <a:pt x="525447" y="702206"/>
                </a:lnTo>
                <a:lnTo>
                  <a:pt x="495763" y="712306"/>
                </a:lnTo>
                <a:lnTo>
                  <a:pt x="475413" y="716051"/>
                </a:lnTo>
                <a:lnTo>
                  <a:pt x="445320" y="720792"/>
                </a:lnTo>
                <a:lnTo>
                  <a:pt x="425258" y="721060"/>
                </a:lnTo>
                <a:lnTo>
                  <a:pt x="394286" y="720655"/>
                </a:lnTo>
                <a:lnTo>
                  <a:pt x="374758" y="717580"/>
                </a:lnTo>
                <a:lnTo>
                  <a:pt x="344108" y="711955"/>
                </a:lnTo>
                <a:lnTo>
                  <a:pt x="323516" y="704944"/>
                </a:lnTo>
                <a:lnTo>
                  <a:pt x="295965" y="694862"/>
                </a:lnTo>
                <a:lnTo>
                  <a:pt x="272863" y="682152"/>
                </a:lnTo>
                <a:lnTo>
                  <a:pt x="253098" y="670768"/>
                </a:lnTo>
                <a:lnTo>
                  <a:pt x="420620" y="503192"/>
                </a:lnTo>
                <a:close/>
                <a:moveTo>
                  <a:pt x="721060" y="416031"/>
                </a:moveTo>
                <a:lnTo>
                  <a:pt x="720657" y="446913"/>
                </a:lnTo>
                <a:lnTo>
                  <a:pt x="717567" y="466531"/>
                </a:lnTo>
                <a:lnTo>
                  <a:pt x="711959" y="497092"/>
                </a:lnTo>
                <a:lnTo>
                  <a:pt x="704917" y="517775"/>
                </a:lnTo>
                <a:lnTo>
                  <a:pt x="694867" y="545237"/>
                </a:lnTo>
                <a:lnTo>
                  <a:pt x="682108" y="568427"/>
                </a:lnTo>
                <a:lnTo>
                  <a:pt x="670769" y="588116"/>
                </a:lnTo>
                <a:lnTo>
                  <a:pt x="503192" y="420593"/>
                </a:lnTo>
                <a:lnTo>
                  <a:pt x="670750" y="252982"/>
                </a:lnTo>
                <a:lnTo>
                  <a:pt x="679218" y="267654"/>
                </a:lnTo>
                <a:lnTo>
                  <a:pt x="695270" y="296856"/>
                </a:lnTo>
                <a:lnTo>
                  <a:pt x="702233" y="315841"/>
                </a:lnTo>
                <a:lnTo>
                  <a:pt x="712303" y="345438"/>
                </a:lnTo>
                <a:lnTo>
                  <a:pt x="716064" y="365875"/>
                </a:lnTo>
                <a:lnTo>
                  <a:pt x="720791" y="395879"/>
                </a:lnTo>
                <a:close/>
                <a:moveTo>
                  <a:pt x="841212" y="420606"/>
                </a:moveTo>
                <a:cubicBezTo>
                  <a:pt x="841212" y="304493"/>
                  <a:pt x="794134" y="199372"/>
                  <a:pt x="718019" y="123279"/>
                </a:cubicBezTo>
                <a:lnTo>
                  <a:pt x="717972" y="123240"/>
                </a:lnTo>
                <a:lnTo>
                  <a:pt x="717934" y="123193"/>
                </a:lnTo>
                <a:cubicBezTo>
                  <a:pt x="641841" y="47079"/>
                  <a:pt x="536720" y="0"/>
                  <a:pt x="420607" y="0"/>
                </a:cubicBezTo>
                <a:cubicBezTo>
                  <a:pt x="304493" y="0"/>
                  <a:pt x="199372" y="47079"/>
                  <a:pt x="123279" y="123193"/>
                </a:cubicBezTo>
                <a:lnTo>
                  <a:pt x="123243" y="123238"/>
                </a:lnTo>
                <a:lnTo>
                  <a:pt x="123193" y="123279"/>
                </a:lnTo>
                <a:cubicBezTo>
                  <a:pt x="47078" y="199372"/>
                  <a:pt x="0" y="304493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40" y="717973"/>
                </a:lnTo>
                <a:lnTo>
                  <a:pt x="123279" y="718020"/>
                </a:lnTo>
                <a:cubicBezTo>
                  <a:pt x="199372" y="794135"/>
                  <a:pt x="304493" y="841213"/>
                  <a:pt x="420607" y="841213"/>
                </a:cubicBezTo>
                <a:cubicBezTo>
                  <a:pt x="536720" y="841213"/>
                  <a:pt x="641841" y="794135"/>
                  <a:pt x="717934" y="718020"/>
                </a:cubicBezTo>
                <a:lnTo>
                  <a:pt x="717975" y="717970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&quot;No&quot; Symbol 73">
            <a:extLst>
              <a:ext uri="{FF2B5EF4-FFF2-40B4-BE49-F238E27FC236}">
                <a16:creationId xmlns:a16="http://schemas.microsoft.com/office/drawing/2014/main" id="{E3EC2723-7785-C18B-9AC8-00E2D23BD0A8}"/>
              </a:ext>
            </a:extLst>
          </p:cNvPr>
          <p:cNvSpPr/>
          <p:nvPr/>
        </p:nvSpPr>
        <p:spPr>
          <a:xfrm rot="2700000" flipH="1">
            <a:off x="7035594" y="6390222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&quot;No&quot; Symbol 74">
            <a:extLst>
              <a:ext uri="{FF2B5EF4-FFF2-40B4-BE49-F238E27FC236}">
                <a16:creationId xmlns:a16="http://schemas.microsoft.com/office/drawing/2014/main" id="{74EA6D50-A45D-03D3-2A2C-0815E899D720}"/>
              </a:ext>
            </a:extLst>
          </p:cNvPr>
          <p:cNvSpPr/>
          <p:nvPr/>
        </p:nvSpPr>
        <p:spPr>
          <a:xfrm rot="5400000" flipH="1">
            <a:off x="8836115" y="6390137"/>
            <a:ext cx="841212" cy="840967"/>
          </a:xfrm>
          <a:prstGeom prst="noSmoking">
            <a:avLst>
              <a:gd name="adj" fmla="val 141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0F8076-EDA3-B5AA-BDF8-8C555F2ADEC1}"/>
              </a:ext>
            </a:extLst>
          </p:cNvPr>
          <p:cNvGrpSpPr/>
          <p:nvPr/>
        </p:nvGrpSpPr>
        <p:grpSpPr>
          <a:xfrm rot="5400000">
            <a:off x="6097516" y="7610288"/>
            <a:ext cx="882549" cy="612692"/>
            <a:chOff x="3232249" y="2105433"/>
            <a:chExt cx="882549" cy="612692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5F336FD-7178-D5A4-03D5-276C15E13534}"/>
                </a:ext>
              </a:extLst>
            </p:cNvPr>
            <p:cNvSpPr/>
            <p:nvPr/>
          </p:nvSpPr>
          <p:spPr>
            <a:xfrm rot="2700000">
              <a:off x="3407176" y="2105433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FEEAE174-4B84-6929-2BE2-21CF0066EE1C}"/>
                </a:ext>
              </a:extLst>
            </p:cNvPr>
            <p:cNvSpPr/>
            <p:nvPr/>
          </p:nvSpPr>
          <p:spPr>
            <a:xfrm rot="10800000">
              <a:off x="3232249" y="2361771"/>
              <a:ext cx="882549" cy="35635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F174AC5-B0DE-6033-AC65-62CD3CB9A55D}"/>
              </a:ext>
            </a:extLst>
          </p:cNvPr>
          <p:cNvGrpSpPr/>
          <p:nvPr/>
        </p:nvGrpSpPr>
        <p:grpSpPr>
          <a:xfrm>
            <a:off x="7318524" y="7650286"/>
            <a:ext cx="507570" cy="507570"/>
            <a:chOff x="4414193" y="2078955"/>
            <a:chExt cx="507570" cy="50757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8DCC0501-774A-A0A5-2DD6-EC6FE5A78125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453B165-91EA-01A4-9D78-C73A6C04D28E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571B0C42-0CB3-7A49-F176-C3DA835D8F6A}"/>
              </a:ext>
            </a:extLst>
          </p:cNvPr>
          <p:cNvSpPr/>
          <p:nvPr/>
        </p:nvSpPr>
        <p:spPr>
          <a:xfrm>
            <a:off x="6245462" y="8623876"/>
            <a:ext cx="686668" cy="68666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286B9BF-DF48-9361-D19E-DF5847661148}"/>
              </a:ext>
            </a:extLst>
          </p:cNvPr>
          <p:cNvGrpSpPr/>
          <p:nvPr/>
        </p:nvGrpSpPr>
        <p:grpSpPr>
          <a:xfrm>
            <a:off x="8302037" y="7650285"/>
            <a:ext cx="507570" cy="507570"/>
            <a:chOff x="4414193" y="2078955"/>
            <a:chExt cx="507570" cy="507570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18E2E7C-B6AD-5814-EE37-04E0F8CE57D0}"/>
                </a:ext>
              </a:extLst>
            </p:cNvPr>
            <p:cNvSpPr/>
            <p:nvPr/>
          </p:nvSpPr>
          <p:spPr>
            <a:xfrm rot="2700000">
              <a:off x="4414193" y="2078955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DE20ABD-339F-20A0-BE42-6E615808F8B5}"/>
                </a:ext>
              </a:extLst>
            </p:cNvPr>
            <p:cNvSpPr/>
            <p:nvPr/>
          </p:nvSpPr>
          <p:spPr>
            <a:xfrm>
              <a:off x="4527883" y="2192645"/>
              <a:ext cx="280189" cy="28018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Oval 98">
            <a:extLst>
              <a:ext uri="{FF2B5EF4-FFF2-40B4-BE49-F238E27FC236}">
                <a16:creationId xmlns:a16="http://schemas.microsoft.com/office/drawing/2014/main" id="{23E3B02D-4F61-2ABD-57F9-B56EBF63E94B}"/>
              </a:ext>
            </a:extLst>
          </p:cNvPr>
          <p:cNvSpPr/>
          <p:nvPr/>
        </p:nvSpPr>
        <p:spPr>
          <a:xfrm>
            <a:off x="8483288" y="7831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C00F009-1D38-447B-D330-F8B5EF342BBC}"/>
              </a:ext>
            </a:extLst>
          </p:cNvPr>
          <p:cNvGrpSpPr/>
          <p:nvPr/>
        </p:nvGrpSpPr>
        <p:grpSpPr>
          <a:xfrm>
            <a:off x="3576132" y="11010204"/>
            <a:ext cx="2181491" cy="1148292"/>
            <a:chOff x="4704067" y="4187378"/>
            <a:chExt cx="2181491" cy="114829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F54A58A-1E2C-8C3A-72A3-F52FE15178B9}"/>
                </a:ext>
              </a:extLst>
            </p:cNvPr>
            <p:cNvGrpSpPr/>
            <p:nvPr/>
          </p:nvGrpSpPr>
          <p:grpSpPr>
            <a:xfrm>
              <a:off x="4704067" y="4187378"/>
              <a:ext cx="2175036" cy="1148292"/>
              <a:chOff x="3114448" y="854599"/>
              <a:chExt cx="2175036" cy="1148292"/>
            </a:xfrm>
          </p:grpSpPr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21E59383-1AE5-6D5D-1F50-AC8D03D9CA1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DAF337C9-8777-82C0-D47A-C1AE1356641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32A07E40-13C2-2876-2E9F-552956A3678A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11B1F014-7490-3D50-0C33-522E22B1A19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CB87C185-542A-1812-97D9-CCAC7391848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1726ECF7-15C6-8A7F-669A-CE9EF3D69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Chevron 21">
                <a:extLst>
                  <a:ext uri="{FF2B5EF4-FFF2-40B4-BE49-F238E27FC236}">
                    <a16:creationId xmlns:a16="http://schemas.microsoft.com/office/drawing/2014/main" id="{8D731A88-A06E-C055-8C79-97215E336D2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Chevron 22">
                <a:extLst>
                  <a:ext uri="{FF2B5EF4-FFF2-40B4-BE49-F238E27FC236}">
                    <a16:creationId xmlns:a16="http://schemas.microsoft.com/office/drawing/2014/main" id="{54606452-1B16-D4BA-E94B-273890F16D7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71C59123-FDAB-DF51-1285-F691C4263869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4429E2B-4669-DE4D-7C63-6E0E428F0A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C500F83-2557-B3C2-8A1B-55383C4B6D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4D86288-DFC6-BB90-12A5-06ADD14DD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70" y="4203563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91644A6-3470-DE92-1D5F-AA453B261F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65876" y="5317007"/>
              <a:ext cx="1453167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3405ACB-3E35-9C81-8AAA-ED3DDAFF5151}"/>
              </a:ext>
            </a:extLst>
          </p:cNvPr>
          <p:cNvGrpSpPr/>
          <p:nvPr/>
        </p:nvGrpSpPr>
        <p:grpSpPr>
          <a:xfrm>
            <a:off x="3459083" y="8660225"/>
            <a:ext cx="2325051" cy="1183217"/>
            <a:chOff x="5006325" y="5412023"/>
            <a:chExt cx="2325051" cy="118321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DC6CDD2-5ABF-6D99-56FA-DBEF95A8918B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5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6CC713F4-ECCE-48BD-B6C4-187C4C0216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97F91C3-BC99-3246-8AAF-93A310634F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0CF44B8-7646-D66B-D4D4-29E3B0649E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0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245BC62-B501-85F2-E952-1F300353B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AD49CD7-AF3B-343B-3446-AD538CC612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470D67-A8BE-DD40-E4BC-096044056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B6BEB62-CFBB-2A94-A162-28C8A68B5BE7}"/>
              </a:ext>
            </a:extLst>
          </p:cNvPr>
          <p:cNvGrpSpPr/>
          <p:nvPr/>
        </p:nvGrpSpPr>
        <p:grpSpPr>
          <a:xfrm>
            <a:off x="7979280" y="11143790"/>
            <a:ext cx="2325051" cy="1183217"/>
            <a:chOff x="5006325" y="5412023"/>
            <a:chExt cx="2325051" cy="1183217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53BFEE2-7799-7A7C-73EF-03992D215146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28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01B77B10-F71D-4502-28B9-294A97CB94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664E71C-65AA-688E-6848-1AF88EB0E6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E7A4E9B-7D54-65D0-3D26-C01403A5A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1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5ECC1EAE-B6E1-420D-B88B-B01A4E2C7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0EA38E5C-F2BD-232A-BAAF-38D6CB5AFC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17DCE78-5A37-9180-B436-248D17B9D0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BA780319-D732-A7E9-4D77-A21539396140}"/>
              </a:ext>
            </a:extLst>
          </p:cNvPr>
          <p:cNvGrpSpPr/>
          <p:nvPr/>
        </p:nvGrpSpPr>
        <p:grpSpPr>
          <a:xfrm>
            <a:off x="10798880" y="7167235"/>
            <a:ext cx="1175912" cy="1183217"/>
            <a:chOff x="5006325" y="5412023"/>
            <a:chExt cx="2325051" cy="118321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50A3E573-E3C9-0568-6256-4D75D2AC6EFF}"/>
                </a:ext>
              </a:extLst>
            </p:cNvPr>
            <p:cNvGrpSpPr/>
            <p:nvPr/>
          </p:nvGrpSpPr>
          <p:grpSpPr>
            <a:xfrm>
              <a:off x="5006325" y="5412023"/>
              <a:ext cx="2325051" cy="1183217"/>
              <a:chOff x="3623330" y="1324203"/>
              <a:chExt cx="2325051" cy="1183217"/>
            </a:xfrm>
          </p:grpSpPr>
          <p:pic>
            <p:nvPicPr>
              <p:cNvPr id="13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9D13DF42-2471-6D0C-980C-34B2C0C69C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7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37DA9D36-C10E-2C1D-953B-944F1F75A7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AC1D3CE-AFD2-2CED-84B8-E62734CF5B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9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7590FEF0-C195-AC05-3E1D-F45B5AD95D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03FC926-E7D7-AB8D-4F2E-4099A03A52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0F02C15-F009-CA1C-0401-0C25ADBA38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2803" y="5462479"/>
              <a:ext cx="2173288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7DD22CE8-EE02-F117-6F82-008587B6CA1D}"/>
              </a:ext>
            </a:extLst>
          </p:cNvPr>
          <p:cNvCxnSpPr>
            <a:cxnSpLocks/>
          </p:cNvCxnSpPr>
          <p:nvPr/>
        </p:nvCxnSpPr>
        <p:spPr>
          <a:xfrm flipV="1">
            <a:off x="6662949" y="9686656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D78F0A44-502A-1C41-3A1E-81DE46389B06}"/>
              </a:ext>
            </a:extLst>
          </p:cNvPr>
          <p:cNvCxnSpPr>
            <a:cxnSpLocks/>
          </p:cNvCxnSpPr>
          <p:nvPr/>
        </p:nvCxnSpPr>
        <p:spPr>
          <a:xfrm flipV="1">
            <a:off x="7016558" y="10800100"/>
            <a:ext cx="1453167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3DB0687-080B-1FE4-1A23-2B91CB4949B2}"/>
              </a:ext>
            </a:extLst>
          </p:cNvPr>
          <p:cNvGrpSpPr/>
          <p:nvPr/>
        </p:nvGrpSpPr>
        <p:grpSpPr>
          <a:xfrm>
            <a:off x="6654746" y="9670468"/>
            <a:ext cx="2187902" cy="1148292"/>
            <a:chOff x="3750415" y="4099137"/>
            <a:chExt cx="2187902" cy="1148292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C7ADF576-2A13-B4A6-0EBE-D5A7D9652608}"/>
                </a:ext>
              </a:extLst>
            </p:cNvPr>
            <p:cNvGrpSpPr/>
            <p:nvPr/>
          </p:nvGrpSpPr>
          <p:grpSpPr>
            <a:xfrm>
              <a:off x="3750415" y="4099137"/>
              <a:ext cx="2175036" cy="1148292"/>
              <a:chOff x="3114448" y="854599"/>
              <a:chExt cx="2175036" cy="1148292"/>
            </a:xfrm>
          </p:grpSpPr>
          <p:sp>
            <p:nvSpPr>
              <p:cNvPr id="145" name="Chevron 144">
                <a:extLst>
                  <a:ext uri="{FF2B5EF4-FFF2-40B4-BE49-F238E27FC236}">
                    <a16:creationId xmlns:a16="http://schemas.microsoft.com/office/drawing/2014/main" id="{26E05134-952B-C746-9075-9152D5CA616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6" name="Chevron 145">
                <a:extLst>
                  <a:ext uri="{FF2B5EF4-FFF2-40B4-BE49-F238E27FC236}">
                    <a16:creationId xmlns:a16="http://schemas.microsoft.com/office/drawing/2014/main" id="{5E547111-C0C5-D533-C330-98575EB737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7" name="Chevron 146">
                <a:extLst>
                  <a:ext uri="{FF2B5EF4-FFF2-40B4-BE49-F238E27FC236}">
                    <a16:creationId xmlns:a16="http://schemas.microsoft.com/office/drawing/2014/main" id="{A73EE158-B449-6A84-40ED-3011B9C22AF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Chevron 147">
                <a:extLst>
                  <a:ext uri="{FF2B5EF4-FFF2-40B4-BE49-F238E27FC236}">
                    <a16:creationId xmlns:a16="http://schemas.microsoft.com/office/drawing/2014/main" id="{5F53E7B7-60CA-AE8E-85DF-D11F4446C4F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Chevron 148">
                <a:extLst>
                  <a:ext uri="{FF2B5EF4-FFF2-40B4-BE49-F238E27FC236}">
                    <a16:creationId xmlns:a16="http://schemas.microsoft.com/office/drawing/2014/main" id="{2558E410-11A3-A150-77FB-981320A9D62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Chevron 149">
                <a:extLst>
                  <a:ext uri="{FF2B5EF4-FFF2-40B4-BE49-F238E27FC236}">
                    <a16:creationId xmlns:a16="http://schemas.microsoft.com/office/drawing/2014/main" id="{2B4202AB-6003-5866-E19E-79283DED81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Chevron 150">
                <a:extLst>
                  <a:ext uri="{FF2B5EF4-FFF2-40B4-BE49-F238E27FC236}">
                    <a16:creationId xmlns:a16="http://schemas.microsoft.com/office/drawing/2014/main" id="{613D3AA8-B0A8-EFA3-A3A1-7AEFF2B49E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Chevron 151">
                <a:extLst>
                  <a:ext uri="{FF2B5EF4-FFF2-40B4-BE49-F238E27FC236}">
                    <a16:creationId xmlns:a16="http://schemas.microsoft.com/office/drawing/2014/main" id="{3D543123-624F-425F-9D77-B715E20DA36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Chevron 152">
                <a:extLst>
                  <a:ext uri="{FF2B5EF4-FFF2-40B4-BE49-F238E27FC236}">
                    <a16:creationId xmlns:a16="http://schemas.microsoft.com/office/drawing/2014/main" id="{979E6838-6C96-ECE3-6F28-422A5A60677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203EB096-D0E9-CE06-9DD9-1E63407A0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3B7EFDCC-FB3E-EC70-6F95-D9C44D66D7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5DE9DFB-903A-9B01-3C25-AD7517FB5959}"/>
                </a:ext>
              </a:extLst>
            </p:cNvPr>
            <p:cNvSpPr/>
            <p:nvPr/>
          </p:nvSpPr>
          <p:spPr>
            <a:xfrm>
              <a:off x="3765032" y="4110895"/>
              <a:ext cx="2173285" cy="1109143"/>
            </a:xfrm>
            <a:prstGeom prst="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1" name="Picture 2" descr="Bracket Symbol Png - Curly Bracket Png Clipart #829991">
            <a:extLst>
              <a:ext uri="{FF2B5EF4-FFF2-40B4-BE49-F238E27FC236}">
                <a16:creationId xmlns:a16="http://schemas.microsoft.com/office/drawing/2014/main" id="{F7A612A7-1736-E595-DC6B-FBFF7B3EB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350479" y="8256695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Bracket Symbol Png - Curly Bracket Png Clipart #829991">
            <a:extLst>
              <a:ext uri="{FF2B5EF4-FFF2-40B4-BE49-F238E27FC236}">
                <a16:creationId xmlns:a16="http://schemas.microsoft.com/office/drawing/2014/main" id="{6B8F8D43-C480-A818-73C0-053C6F9F7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433833" y="8833518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8369760-40DB-C021-089A-6AF6768209EC}"/>
              </a:ext>
            </a:extLst>
          </p:cNvPr>
          <p:cNvCxnSpPr>
            <a:cxnSpLocks/>
          </p:cNvCxnSpPr>
          <p:nvPr/>
        </p:nvCxnSpPr>
        <p:spPr>
          <a:xfrm flipV="1">
            <a:off x="9621877" y="9162233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C32D355-48CE-8325-6332-05E58CF35E19}"/>
              </a:ext>
            </a:extLst>
          </p:cNvPr>
          <p:cNvCxnSpPr>
            <a:cxnSpLocks/>
          </p:cNvCxnSpPr>
          <p:nvPr/>
        </p:nvCxnSpPr>
        <p:spPr>
          <a:xfrm flipV="1">
            <a:off x="9621877" y="10248059"/>
            <a:ext cx="2173288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4E825D9-0628-2C1F-7654-01BAF993BC0A}"/>
              </a:ext>
            </a:extLst>
          </p:cNvPr>
          <p:cNvSpPr/>
          <p:nvPr/>
        </p:nvSpPr>
        <p:spPr>
          <a:xfrm>
            <a:off x="9634525" y="9156325"/>
            <a:ext cx="2173285" cy="110914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026DCC1-E162-BFF3-88CD-A2C310D68826}"/>
              </a:ext>
            </a:extLst>
          </p:cNvPr>
          <p:cNvGrpSpPr/>
          <p:nvPr/>
        </p:nvGrpSpPr>
        <p:grpSpPr>
          <a:xfrm>
            <a:off x="9494774" y="8004642"/>
            <a:ext cx="574378" cy="507570"/>
            <a:chOff x="6590443" y="2433311"/>
            <a:chExt cx="574378" cy="507570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FF18442-9E78-D5D3-497B-E3F9B273DF59}"/>
                </a:ext>
              </a:extLst>
            </p:cNvPr>
            <p:cNvSpPr/>
            <p:nvPr/>
          </p:nvSpPr>
          <p:spPr>
            <a:xfrm rot="2700000">
              <a:off x="6657251" y="2433311"/>
              <a:ext cx="507570" cy="507570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838ADFEB-90C4-8B9B-F3C9-363176CEF698}"/>
                </a:ext>
              </a:extLst>
            </p:cNvPr>
            <p:cNvCxnSpPr>
              <a:cxnSpLocks/>
            </p:cNvCxnSpPr>
            <p:nvPr/>
          </p:nvCxnSpPr>
          <p:spPr>
            <a:xfrm>
              <a:off x="6590443" y="2729233"/>
              <a:ext cx="323606" cy="0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CBDC06A-F5E2-B6F9-56BA-D2AA8691C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82063" y="2520399"/>
              <a:ext cx="244462" cy="224294"/>
            </a:xfrm>
            <a:prstGeom prst="line">
              <a:avLst/>
            </a:prstGeom>
            <a:ln w="889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D523CE1-5F64-6DAC-CCEB-C18963ED28B4}"/>
              </a:ext>
            </a:extLst>
          </p:cNvPr>
          <p:cNvSpPr/>
          <p:nvPr/>
        </p:nvSpPr>
        <p:spPr>
          <a:xfrm rot="2700000">
            <a:off x="10437544" y="8337213"/>
            <a:ext cx="507570" cy="507570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3">
            <a:extLst>
              <a:ext uri="{FF2B5EF4-FFF2-40B4-BE49-F238E27FC236}">
                <a16:creationId xmlns:a16="http://schemas.microsoft.com/office/drawing/2014/main" id="{3B6B0FCE-6E1C-A8C0-49AC-D29CBEFD6B1C}"/>
              </a:ext>
            </a:extLst>
          </p:cNvPr>
          <p:cNvSpPr/>
          <p:nvPr/>
        </p:nvSpPr>
        <p:spPr>
          <a:xfrm>
            <a:off x="10471075" y="8433839"/>
            <a:ext cx="402564" cy="342979"/>
          </a:xfrm>
          <a:custGeom>
            <a:avLst/>
            <a:gdLst>
              <a:gd name="connsiteX0" fmla="*/ 0 w 1983921"/>
              <a:gd name="connsiteY0" fmla="*/ 963386 h 963386"/>
              <a:gd name="connsiteX1" fmla="*/ 938893 w 1983921"/>
              <a:gd name="connsiteY1" fmla="*/ 710293 h 963386"/>
              <a:gd name="connsiteX2" fmla="*/ 1094014 w 1983921"/>
              <a:gd name="connsiteY2" fmla="*/ 244928 h 963386"/>
              <a:gd name="connsiteX3" fmla="*/ 1820636 w 1983921"/>
              <a:gd name="connsiteY3" fmla="*/ 40821 h 963386"/>
              <a:gd name="connsiteX4" fmla="*/ 1902278 w 1983921"/>
              <a:gd name="connsiteY4" fmla="*/ 24493 h 963386"/>
              <a:gd name="connsiteX5" fmla="*/ 1983921 w 1983921"/>
              <a:gd name="connsiteY5" fmla="*/ 0 h 96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83921" h="963386">
                <a:moveTo>
                  <a:pt x="0" y="963386"/>
                </a:moveTo>
                <a:cubicBezTo>
                  <a:pt x="378278" y="896711"/>
                  <a:pt x="756557" y="830036"/>
                  <a:pt x="938893" y="710293"/>
                </a:cubicBezTo>
                <a:cubicBezTo>
                  <a:pt x="1121229" y="590550"/>
                  <a:pt x="947057" y="356507"/>
                  <a:pt x="1094014" y="244928"/>
                </a:cubicBezTo>
                <a:cubicBezTo>
                  <a:pt x="1240971" y="133349"/>
                  <a:pt x="1685926" y="77560"/>
                  <a:pt x="1820636" y="40821"/>
                </a:cubicBezTo>
                <a:cubicBezTo>
                  <a:pt x="1955346" y="4082"/>
                  <a:pt x="1875064" y="31296"/>
                  <a:pt x="1902278" y="24493"/>
                </a:cubicBezTo>
                <a:cubicBezTo>
                  <a:pt x="1929492" y="17689"/>
                  <a:pt x="1956706" y="8844"/>
                  <a:pt x="1983921" y="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5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102B5174-5055-392B-CFB3-309F6C809275}"/>
              </a:ext>
            </a:extLst>
          </p:cNvPr>
          <p:cNvSpPr/>
          <p:nvPr/>
        </p:nvSpPr>
        <p:spPr>
          <a:xfrm>
            <a:off x="3767931" y="6449749"/>
            <a:ext cx="2102150" cy="1029087"/>
          </a:xfrm>
          <a:prstGeom prst="roundRect">
            <a:avLst/>
          </a:prstGeom>
          <a:solidFill>
            <a:schemeClr val="tx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hevron 78">
            <a:extLst>
              <a:ext uri="{FF2B5EF4-FFF2-40B4-BE49-F238E27FC236}">
                <a16:creationId xmlns:a16="http://schemas.microsoft.com/office/drawing/2014/main" id="{5AAB1FBE-1342-B437-A8EF-79808C207530}"/>
              </a:ext>
            </a:extLst>
          </p:cNvPr>
          <p:cNvSpPr/>
          <p:nvPr/>
        </p:nvSpPr>
        <p:spPr>
          <a:xfrm>
            <a:off x="4010333" y="7427499"/>
            <a:ext cx="544402" cy="579645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583A06E-C2F8-F9BE-5F7B-545BCE007771}"/>
              </a:ext>
            </a:extLst>
          </p:cNvPr>
          <p:cNvSpPr/>
          <p:nvPr/>
        </p:nvSpPr>
        <p:spPr>
          <a:xfrm>
            <a:off x="4300422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B5E5612-F881-8179-D4D1-445B7B3424B1}"/>
              </a:ext>
            </a:extLst>
          </p:cNvPr>
          <p:cNvGrpSpPr/>
          <p:nvPr/>
        </p:nvGrpSpPr>
        <p:grpSpPr>
          <a:xfrm>
            <a:off x="4391082" y="7226619"/>
            <a:ext cx="841212" cy="841212"/>
            <a:chOff x="2505512" y="2877079"/>
            <a:chExt cx="841212" cy="84121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B4F5CDF-43CB-9572-CA57-1B7881F22645}"/>
                </a:ext>
              </a:extLst>
            </p:cNvPr>
            <p:cNvSpPr/>
            <p:nvPr/>
          </p:nvSpPr>
          <p:spPr>
            <a:xfrm>
              <a:off x="2556324" y="2927891"/>
              <a:ext cx="729710" cy="72971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5FBDB707-E8DB-CDEA-FAAC-D46B4CF4CFE5}"/>
                </a:ext>
              </a:extLst>
            </p:cNvPr>
            <p:cNvSpPr/>
            <p:nvPr/>
          </p:nvSpPr>
          <p:spPr>
            <a:xfrm rot="18900000" flipH="1">
              <a:off x="2505512" y="2877079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642825-77A4-C16E-D3A4-F45FE9D676DE}"/>
              </a:ext>
            </a:extLst>
          </p:cNvPr>
          <p:cNvGrpSpPr/>
          <p:nvPr/>
        </p:nvGrpSpPr>
        <p:grpSpPr>
          <a:xfrm>
            <a:off x="6557074" y="6383215"/>
            <a:ext cx="2175036" cy="1148292"/>
            <a:chOff x="3114448" y="854599"/>
            <a:chExt cx="2175036" cy="1148292"/>
          </a:xfrm>
        </p:grpSpPr>
        <p:sp>
          <p:nvSpPr>
            <p:cNvPr id="66" name="Chevron 65">
              <a:extLst>
                <a:ext uri="{FF2B5EF4-FFF2-40B4-BE49-F238E27FC236}">
                  <a16:creationId xmlns:a16="http://schemas.microsoft.com/office/drawing/2014/main" id="{0640FA28-D540-E3CC-D0FA-505A54A1667F}"/>
                </a:ext>
              </a:extLst>
            </p:cNvPr>
            <p:cNvSpPr/>
            <p:nvPr/>
          </p:nvSpPr>
          <p:spPr>
            <a:xfrm rot="5400000">
              <a:off x="3185279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Chevron 60">
              <a:extLst>
                <a:ext uri="{FF2B5EF4-FFF2-40B4-BE49-F238E27FC236}">
                  <a16:creationId xmlns:a16="http://schemas.microsoft.com/office/drawing/2014/main" id="{C4BDC7C6-3140-D58F-3830-C357C342AD04}"/>
                </a:ext>
              </a:extLst>
            </p:cNvPr>
            <p:cNvSpPr/>
            <p:nvPr/>
          </p:nvSpPr>
          <p:spPr>
            <a:xfrm rot="5400000">
              <a:off x="4638449" y="135185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Chevron 61">
              <a:extLst>
                <a:ext uri="{FF2B5EF4-FFF2-40B4-BE49-F238E27FC236}">
                  <a16:creationId xmlns:a16="http://schemas.microsoft.com/office/drawing/2014/main" id="{7E852B3E-8D0C-0C89-1782-AF21F57CE1F2}"/>
                </a:ext>
              </a:extLst>
            </p:cNvPr>
            <p:cNvSpPr/>
            <p:nvPr/>
          </p:nvSpPr>
          <p:spPr>
            <a:xfrm rot="5400000">
              <a:off x="3918327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Chevron 63">
              <a:extLst>
                <a:ext uri="{FF2B5EF4-FFF2-40B4-BE49-F238E27FC236}">
                  <a16:creationId xmlns:a16="http://schemas.microsoft.com/office/drawing/2014/main" id="{45C9DE92-74B6-293E-D981-98DC52D67CB0}"/>
                </a:ext>
              </a:extLst>
            </p:cNvPr>
            <p:cNvSpPr/>
            <p:nvPr/>
          </p:nvSpPr>
          <p:spPr>
            <a:xfrm rot="5400000">
              <a:off x="4638446" y="1060878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Chevron 62">
              <a:extLst>
                <a:ext uri="{FF2B5EF4-FFF2-40B4-BE49-F238E27FC236}">
                  <a16:creationId xmlns:a16="http://schemas.microsoft.com/office/drawing/2014/main" id="{B93F4F84-23A9-F8E0-EE95-F3B9DCA92E0C}"/>
                </a:ext>
              </a:extLst>
            </p:cNvPr>
            <p:cNvSpPr/>
            <p:nvPr/>
          </p:nvSpPr>
          <p:spPr>
            <a:xfrm rot="5400000">
              <a:off x="3185282" y="135185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Chevron 64">
              <a:extLst>
                <a:ext uri="{FF2B5EF4-FFF2-40B4-BE49-F238E27FC236}">
                  <a16:creationId xmlns:a16="http://schemas.microsoft.com/office/drawing/2014/main" id="{C8C8ABA6-CBC9-8E2E-130B-52E730D27073}"/>
                </a:ext>
              </a:extLst>
            </p:cNvPr>
            <p:cNvSpPr/>
            <p:nvPr/>
          </p:nvSpPr>
          <p:spPr>
            <a:xfrm rot="5400000">
              <a:off x="3918324" y="1060879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Chevron 66">
              <a:extLst>
                <a:ext uri="{FF2B5EF4-FFF2-40B4-BE49-F238E27FC236}">
                  <a16:creationId xmlns:a16="http://schemas.microsoft.com/office/drawing/2014/main" id="{EA0362FD-EECC-36B9-2563-76CEBDF02160}"/>
                </a:ext>
              </a:extLst>
            </p:cNvPr>
            <p:cNvSpPr/>
            <p:nvPr/>
          </p:nvSpPr>
          <p:spPr>
            <a:xfrm rot="5400000">
              <a:off x="4638442" y="785514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Chevron 67">
              <a:extLst>
                <a:ext uri="{FF2B5EF4-FFF2-40B4-BE49-F238E27FC236}">
                  <a16:creationId xmlns:a16="http://schemas.microsoft.com/office/drawing/2014/main" id="{E02B601B-C882-0AE4-64AF-C890A95DB20A}"/>
                </a:ext>
              </a:extLst>
            </p:cNvPr>
            <p:cNvSpPr/>
            <p:nvPr/>
          </p:nvSpPr>
          <p:spPr>
            <a:xfrm rot="5400000">
              <a:off x="3918320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Chevron 68">
              <a:extLst>
                <a:ext uri="{FF2B5EF4-FFF2-40B4-BE49-F238E27FC236}">
                  <a16:creationId xmlns:a16="http://schemas.microsoft.com/office/drawing/2014/main" id="{A0AF8474-3DAF-E3AE-DC61-BC3589CF8C20}"/>
                </a:ext>
              </a:extLst>
            </p:cNvPr>
            <p:cNvSpPr/>
            <p:nvPr/>
          </p:nvSpPr>
          <p:spPr>
            <a:xfrm rot="5400000">
              <a:off x="3185275" y="785515"/>
              <a:ext cx="581950" cy="720121"/>
            </a:xfrm>
            <a:prstGeom prst="chevron">
              <a:avLst>
                <a:gd name="adj" fmla="val 7818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A85A6B7-0332-B018-9D08-D68ACC3BF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9483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C2D8664-B500-59DA-6F7B-F077337CBD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14448" y="854599"/>
              <a:ext cx="0" cy="69792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hevron 79">
            <a:extLst>
              <a:ext uri="{FF2B5EF4-FFF2-40B4-BE49-F238E27FC236}">
                <a16:creationId xmlns:a16="http://schemas.microsoft.com/office/drawing/2014/main" id="{5765A6FF-9B4C-F482-3259-9CC694F35B58}"/>
              </a:ext>
            </a:extLst>
          </p:cNvPr>
          <p:cNvSpPr/>
          <p:nvPr/>
        </p:nvSpPr>
        <p:spPr>
          <a:xfrm>
            <a:off x="6756251" y="742868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CBEBDE-B565-4CA2-D42D-564533563D60}"/>
              </a:ext>
            </a:extLst>
          </p:cNvPr>
          <p:cNvSpPr/>
          <p:nvPr/>
        </p:nvSpPr>
        <p:spPr>
          <a:xfrm>
            <a:off x="7138261" y="7153561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9B29EE05-FD21-F731-FBBD-A8CEF2E7191D}"/>
              </a:ext>
            </a:extLst>
          </p:cNvPr>
          <p:cNvSpPr/>
          <p:nvPr/>
        </p:nvSpPr>
        <p:spPr>
          <a:xfrm rot="18900000" flipH="1">
            <a:off x="7228921" y="7244221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AB85450-9288-E475-C5E6-C53455791244}"/>
              </a:ext>
            </a:extLst>
          </p:cNvPr>
          <p:cNvSpPr/>
          <p:nvPr/>
        </p:nvSpPr>
        <p:spPr>
          <a:xfrm>
            <a:off x="9954805" y="71359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E08A4B1-B902-0DA9-5CE1-5D4D4B23803E}"/>
              </a:ext>
            </a:extLst>
          </p:cNvPr>
          <p:cNvSpPr/>
          <p:nvPr/>
        </p:nvSpPr>
        <p:spPr>
          <a:xfrm rot="18900000" flipH="1">
            <a:off x="10032018" y="72400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Chevron 76">
            <a:extLst>
              <a:ext uri="{FF2B5EF4-FFF2-40B4-BE49-F238E27FC236}">
                <a16:creationId xmlns:a16="http://schemas.microsoft.com/office/drawing/2014/main" id="{262A92E6-9C3B-ABDF-5AC6-DB8428427437}"/>
              </a:ext>
            </a:extLst>
          </p:cNvPr>
          <p:cNvSpPr/>
          <p:nvPr/>
        </p:nvSpPr>
        <p:spPr>
          <a:xfrm>
            <a:off x="6862396" y="748386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hevron 77">
            <a:extLst>
              <a:ext uri="{FF2B5EF4-FFF2-40B4-BE49-F238E27FC236}">
                <a16:creationId xmlns:a16="http://schemas.microsoft.com/office/drawing/2014/main" id="{DC1D273D-D3D9-90CE-2BE4-C13E09615154}"/>
              </a:ext>
            </a:extLst>
          </p:cNvPr>
          <p:cNvSpPr/>
          <p:nvPr/>
        </p:nvSpPr>
        <p:spPr>
          <a:xfrm>
            <a:off x="4083084" y="7460753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34E4B788-F553-6D5B-F69F-2A92100A2E5C}"/>
              </a:ext>
            </a:extLst>
          </p:cNvPr>
          <p:cNvSpPr/>
          <p:nvPr/>
        </p:nvSpPr>
        <p:spPr>
          <a:xfrm>
            <a:off x="9702802" y="82362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E7420AB-A7BB-4D4B-360A-A1730269B6C1}"/>
              </a:ext>
            </a:extLst>
          </p:cNvPr>
          <p:cNvSpPr/>
          <p:nvPr/>
        </p:nvSpPr>
        <p:spPr>
          <a:xfrm>
            <a:off x="9244210" y="8218727"/>
            <a:ext cx="2505401" cy="1391650"/>
          </a:xfrm>
          <a:prstGeom prst="rect">
            <a:avLst/>
          </a:prstGeom>
          <a:solidFill>
            <a:schemeClr val="bg1"/>
          </a:solidFill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C1E4608-082C-C6C0-6F87-618B55AA2BB4}"/>
              </a:ext>
            </a:extLst>
          </p:cNvPr>
          <p:cNvSpPr/>
          <p:nvPr/>
        </p:nvSpPr>
        <p:spPr>
          <a:xfrm>
            <a:off x="9990581" y="9091690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65F42D38-D4F1-6118-97D8-42D756F67A4D}"/>
              </a:ext>
            </a:extLst>
          </p:cNvPr>
          <p:cNvSpPr/>
          <p:nvPr/>
        </p:nvSpPr>
        <p:spPr>
          <a:xfrm rot="18900000" flipH="1">
            <a:off x="10067794" y="9195797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Chevron 93">
            <a:extLst>
              <a:ext uri="{FF2B5EF4-FFF2-40B4-BE49-F238E27FC236}">
                <a16:creationId xmlns:a16="http://schemas.microsoft.com/office/drawing/2014/main" id="{B66C42BC-F989-BE3E-71D5-7EFCAB2FF9F4}"/>
              </a:ext>
            </a:extLst>
          </p:cNvPr>
          <p:cNvSpPr/>
          <p:nvPr/>
        </p:nvSpPr>
        <p:spPr>
          <a:xfrm>
            <a:off x="9702805" y="9434086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7" name="Picture 2" descr="Bracket Symbol Png - Curly Bracket Png Clipart #829991">
            <a:extLst>
              <a:ext uri="{FF2B5EF4-FFF2-40B4-BE49-F238E27FC236}">
                <a16:creationId xmlns:a16="http://schemas.microsoft.com/office/drawing/2014/main" id="{54875D73-17B0-A84A-4C90-159D4571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136125" y="7428674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" descr="Bracket Symbol Png - Curly Bracket Png Clipart #829991">
            <a:extLst>
              <a:ext uri="{FF2B5EF4-FFF2-40B4-BE49-F238E27FC236}">
                <a16:creationId xmlns:a16="http://schemas.microsoft.com/office/drawing/2014/main" id="{58777595-E2E6-4740-C9AB-E4391B2E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65" b="95005" l="10000" r="90238">
                        <a14:foregroundMark x1="47143" y1="7717" x2="47143" y2="7717"/>
                        <a14:foregroundMark x1="34762" y1="3971" x2="34762" y2="3971"/>
                        <a14:foregroundMark x1="37143" y1="92091" x2="37143" y2="92091"/>
                        <a14:foregroundMark x1="90476" y1="48319" x2="90476" y2="48319"/>
                        <a14:foregroundMark x1="12262" y1="95005" x2="12262" y2="95005"/>
                        <a14:foregroundMark x1="10714" y1="1665" x2="10714" y2="1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219479" y="8005497"/>
            <a:ext cx="614892" cy="232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87DEB1FB-4095-328B-096F-98CE0A621E07}"/>
              </a:ext>
            </a:extLst>
          </p:cNvPr>
          <p:cNvSpPr/>
          <p:nvPr/>
        </p:nvSpPr>
        <p:spPr>
          <a:xfrm>
            <a:off x="9667026" y="62805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892EAA-83D5-8B08-B733-F8326C7AC859}"/>
              </a:ext>
            </a:extLst>
          </p:cNvPr>
          <p:cNvGrpSpPr/>
          <p:nvPr/>
        </p:nvGrpSpPr>
        <p:grpSpPr>
          <a:xfrm>
            <a:off x="9244210" y="6390499"/>
            <a:ext cx="2325051" cy="1183217"/>
            <a:chOff x="3623330" y="1324203"/>
            <a:chExt cx="2325051" cy="1183217"/>
          </a:xfrm>
        </p:grpSpPr>
        <p:pic>
          <p:nvPicPr>
            <p:cNvPr id="3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BC8B0F31-B2D3-D4E7-AE7F-4BBFF9FC0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52B0E425-EA6E-7BC3-94CC-EBC0E70C08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AE1B1F7-DC0C-B1F9-567A-49D578C60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83B79AB-6525-7226-7FDC-56D6B14827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EBFF3B-1DA3-37A2-49BB-F7D1A7294B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Chevron 75">
            <a:extLst>
              <a:ext uri="{FF2B5EF4-FFF2-40B4-BE49-F238E27FC236}">
                <a16:creationId xmlns:a16="http://schemas.microsoft.com/office/drawing/2014/main" id="{40046703-1DA6-CDFC-3B79-0AB54D9BA122}"/>
              </a:ext>
            </a:extLst>
          </p:cNvPr>
          <p:cNvSpPr/>
          <p:nvPr/>
        </p:nvSpPr>
        <p:spPr>
          <a:xfrm>
            <a:off x="9667029" y="74783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57223D6-7BCF-F3D3-41E9-ADC3E1A8917C}"/>
              </a:ext>
            </a:extLst>
          </p:cNvPr>
          <p:cNvSpPr/>
          <p:nvPr/>
        </p:nvSpPr>
        <p:spPr>
          <a:xfrm>
            <a:off x="9200680" y="62693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BE23D857-86C4-5D99-2B58-FACC1D1FD308}"/>
              </a:ext>
            </a:extLst>
          </p:cNvPr>
          <p:cNvSpPr/>
          <p:nvPr/>
        </p:nvSpPr>
        <p:spPr>
          <a:xfrm>
            <a:off x="6391890" y="6253927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2700DAA9-73E9-F262-AF84-59BD37BBACC5}"/>
              </a:ext>
            </a:extLst>
          </p:cNvPr>
          <p:cNvSpPr/>
          <p:nvPr/>
        </p:nvSpPr>
        <p:spPr>
          <a:xfrm>
            <a:off x="3558433" y="6257048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9B5BAF-05D2-03E0-2DC4-7219427DC519}"/>
              </a:ext>
            </a:extLst>
          </p:cNvPr>
          <p:cNvCxnSpPr>
            <a:cxnSpLocks/>
          </p:cNvCxnSpPr>
          <p:nvPr/>
        </p:nvCxnSpPr>
        <p:spPr>
          <a:xfrm flipV="1">
            <a:off x="10676676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6A2C1-6870-2534-CC6A-6C58811C901F}"/>
              </a:ext>
            </a:extLst>
          </p:cNvPr>
          <p:cNvCxnSpPr>
            <a:cxnSpLocks/>
          </p:cNvCxnSpPr>
          <p:nvPr/>
        </p:nvCxnSpPr>
        <p:spPr>
          <a:xfrm flipV="1">
            <a:off x="10042030" y="10760369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297A7EB-1957-EED5-B28E-DA07701E77CA}"/>
              </a:ext>
            </a:extLst>
          </p:cNvPr>
          <p:cNvSpPr/>
          <p:nvPr/>
        </p:nvSpPr>
        <p:spPr>
          <a:xfrm>
            <a:off x="10042030" y="10746668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34185E-05F5-7C36-BEA6-D94BB4BA19F4}"/>
              </a:ext>
            </a:extLst>
          </p:cNvPr>
          <p:cNvGrpSpPr/>
          <p:nvPr/>
        </p:nvGrpSpPr>
        <p:grpSpPr>
          <a:xfrm>
            <a:off x="10833727" y="10821234"/>
            <a:ext cx="213697" cy="188842"/>
            <a:chOff x="6114441" y="4148345"/>
            <a:chExt cx="240990" cy="21295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F2D870-477E-BA21-A5E5-5E3238A5A47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F50EA06-06D3-D5DC-76CE-191B83A44B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6925742-36AF-3CBB-9D49-5EBFEB39C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7FFFC49-06CD-F7A8-F789-A3983B61565B}"/>
              </a:ext>
            </a:extLst>
          </p:cNvPr>
          <p:cNvGrpSpPr/>
          <p:nvPr/>
        </p:nvGrpSpPr>
        <p:grpSpPr>
          <a:xfrm>
            <a:off x="10040944" y="11078027"/>
            <a:ext cx="1370001" cy="437243"/>
            <a:chOff x="7136610" y="5506693"/>
            <a:chExt cx="1370001" cy="437243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952BD803-88A6-77B2-2284-7F5C91E64E88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2D74203-B8AA-53D6-6A5E-2EDF15D11BCC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6151FB39-1ECD-B13E-5F36-35F049969701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6CD189-AF02-3A6D-1364-32F53899A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E54496D-216F-CAC1-F3D6-D5540BED86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11397-64D4-F58D-43C6-7E341062E451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" name="Triangle 50">
                <a:extLst>
                  <a:ext uri="{FF2B5EF4-FFF2-40B4-BE49-F238E27FC236}">
                    <a16:creationId xmlns:a16="http://schemas.microsoft.com/office/drawing/2014/main" id="{B74CEEF3-F2F7-7916-6D5D-E60D78302745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0A672D6-C1C0-2624-EB2A-58E09D68D9DB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10B622-F5D0-7372-7D30-7A7E083A93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0C0FF72-96FD-E6A3-2342-3C237F21F956}"/>
              </a:ext>
            </a:extLst>
          </p:cNvPr>
          <p:cNvGrpSpPr/>
          <p:nvPr/>
        </p:nvGrpSpPr>
        <p:grpSpPr>
          <a:xfrm>
            <a:off x="10028825" y="10751344"/>
            <a:ext cx="634652" cy="296550"/>
            <a:chOff x="3623330" y="1324203"/>
            <a:chExt cx="2325051" cy="1183217"/>
          </a:xfrm>
        </p:grpSpPr>
        <p:pic>
          <p:nvPicPr>
            <p:cNvPr id="7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F18AD2FC-7D68-C7CE-6B76-70FC1A8C1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880F41C-A719-FE4C-8C3A-F717BACA7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7D5CDFB-B886-F6E7-F193-84EA7E28B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4EED9AC4-C19A-9F47-B9F7-45BC0C7F0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3B9C8C6-2CF4-AF48-F1A9-A0F7E9285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3" name="Oval 92">
            <a:extLst>
              <a:ext uri="{FF2B5EF4-FFF2-40B4-BE49-F238E27FC236}">
                <a16:creationId xmlns:a16="http://schemas.microsoft.com/office/drawing/2014/main" id="{BA8744D8-6F5F-B3A3-FAE4-0BD27C42471A}"/>
              </a:ext>
            </a:extLst>
          </p:cNvPr>
          <p:cNvSpPr/>
          <p:nvPr/>
        </p:nvSpPr>
        <p:spPr>
          <a:xfrm>
            <a:off x="9903720" y="10723896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515AF6A-0EB0-710F-0EDC-CE3B37748E9D}"/>
              </a:ext>
            </a:extLst>
          </p:cNvPr>
          <p:cNvGrpSpPr/>
          <p:nvPr/>
        </p:nvGrpSpPr>
        <p:grpSpPr>
          <a:xfrm>
            <a:off x="9654917" y="10817676"/>
            <a:ext cx="188841" cy="188842"/>
            <a:chOff x="6762695" y="5234233"/>
            <a:chExt cx="188841" cy="18884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FF2F352-8DA9-F7E6-3FFB-D440E3E864E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DBAA22-8435-E0BF-CA1D-1174EB6DF4BA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9B25C54-C101-11B5-121A-5430898034C0}"/>
              </a:ext>
            </a:extLst>
          </p:cNvPr>
          <p:cNvGrpSpPr/>
          <p:nvPr/>
        </p:nvGrpSpPr>
        <p:grpSpPr>
          <a:xfrm>
            <a:off x="9654916" y="11239091"/>
            <a:ext cx="188841" cy="188842"/>
            <a:chOff x="6762695" y="5234233"/>
            <a:chExt cx="188841" cy="18884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FA1FCA6-3554-6195-2AB6-74C22017A01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9A6E119-ABC4-4ABD-F847-396F65292554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3275777-65B2-5D9D-D8F8-8624145D96A2}"/>
              </a:ext>
            </a:extLst>
          </p:cNvPr>
          <p:cNvGrpSpPr/>
          <p:nvPr/>
        </p:nvGrpSpPr>
        <p:grpSpPr>
          <a:xfrm>
            <a:off x="10028828" y="11524997"/>
            <a:ext cx="1370001" cy="437243"/>
            <a:chOff x="7136610" y="5506693"/>
            <a:chExt cx="1370001" cy="437243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56FDD503-73FC-D1AA-C859-67BD9F0FF595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08E4315E-D425-197E-0B77-71597E35B462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704803C-797E-A634-4EAF-AAE442A9E53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4D461797-928A-70F7-0FEB-7A90682A57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514ADDAA-1022-A274-66E2-F35C72568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4DF465E7-15F4-D433-E898-ABFA1E124FB6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130" name="Triangle 129">
                <a:extLst>
                  <a:ext uri="{FF2B5EF4-FFF2-40B4-BE49-F238E27FC236}">
                    <a16:creationId xmlns:a16="http://schemas.microsoft.com/office/drawing/2014/main" id="{B478DB09-E818-7637-C2AC-3147583D8B9D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2891D57D-6C2C-7670-4041-350A365D95D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D28FB9-856B-5427-ED73-3C701310B32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ABADDE5-5619-C8BD-FF70-F7B3A3FE796F}"/>
              </a:ext>
            </a:extLst>
          </p:cNvPr>
          <p:cNvGrpSpPr/>
          <p:nvPr/>
        </p:nvGrpSpPr>
        <p:grpSpPr>
          <a:xfrm>
            <a:off x="3566308" y="8977393"/>
            <a:ext cx="2505401" cy="1873073"/>
            <a:chOff x="1494232" y="3406042"/>
            <a:chExt cx="2505401" cy="1873073"/>
          </a:xfrm>
        </p:grpSpPr>
        <p:sp>
          <p:nvSpPr>
            <p:cNvPr id="14" name="Chevron 13">
              <a:extLst>
                <a:ext uri="{FF2B5EF4-FFF2-40B4-BE49-F238E27FC236}">
                  <a16:creationId xmlns:a16="http://schemas.microsoft.com/office/drawing/2014/main" id="{CD21D156-FCEC-ECD9-9DC6-CD8F86255BE0}"/>
                </a:ext>
              </a:extLst>
            </p:cNvPr>
            <p:cNvSpPr/>
            <p:nvPr/>
          </p:nvSpPr>
          <p:spPr>
            <a:xfrm>
              <a:off x="2001432" y="4603761"/>
              <a:ext cx="544402" cy="514242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B00941D-37F2-EE13-5880-7E5FEBFE7B7E}"/>
                </a:ext>
              </a:extLst>
            </p:cNvPr>
            <p:cNvSpPr/>
            <p:nvPr/>
          </p:nvSpPr>
          <p:spPr>
            <a:xfrm>
              <a:off x="1494232" y="3406042"/>
              <a:ext cx="2505401" cy="1639562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006C81C-8CC6-6B56-FFBE-2FADF6B8B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1772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45A2B6F-E62F-BC88-F245-72429746B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7126" y="3618440"/>
              <a:ext cx="0" cy="18545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FF2589B2-D905-95CB-2F50-D56E075D55E7}"/>
                </a:ext>
              </a:extLst>
            </p:cNvPr>
            <p:cNvSpPr/>
            <p:nvPr/>
          </p:nvSpPr>
          <p:spPr>
            <a:xfrm>
              <a:off x="2437126" y="3604739"/>
              <a:ext cx="634652" cy="324178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7599339-7E42-0AE8-42CF-2FE8C12F51F8}"/>
                </a:ext>
              </a:extLst>
            </p:cNvPr>
            <p:cNvGrpSpPr/>
            <p:nvPr/>
          </p:nvGrpSpPr>
          <p:grpSpPr>
            <a:xfrm>
              <a:off x="3228820" y="3679305"/>
              <a:ext cx="213697" cy="188842"/>
              <a:chOff x="6114441" y="4148345"/>
              <a:chExt cx="240990" cy="212959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FB05C26-76AF-E198-23A5-016416B1412D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D6DDAE8-715F-B98B-7267-4D1F19D99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BDC30BF-4087-0DA8-D67D-02B4F7BEF5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B400B97-12D9-0E4C-5FFF-4D42593464F6}"/>
                </a:ext>
              </a:extLst>
            </p:cNvPr>
            <p:cNvSpPr/>
            <p:nvPr/>
          </p:nvSpPr>
          <p:spPr>
            <a:xfrm>
              <a:off x="2436037" y="4049160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0A3DA7D-C6CE-586F-6724-D57E3D352752}"/>
                </a:ext>
              </a:extLst>
            </p:cNvPr>
            <p:cNvGrpSpPr/>
            <p:nvPr/>
          </p:nvGrpSpPr>
          <p:grpSpPr>
            <a:xfrm>
              <a:off x="3231212" y="4109311"/>
              <a:ext cx="213697" cy="188842"/>
              <a:chOff x="6114441" y="4148345"/>
              <a:chExt cx="240990" cy="212959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C7C8FE2A-EBFF-EC9A-A4B8-3CE18F8C2915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F6F756C-3E36-94C6-565E-0F3B7F07B7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3F68747-DE06-D030-3A46-443A779649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87ACEA1B-D30B-4AAF-E182-D1EE8E4195A7}"/>
                </a:ext>
              </a:extLst>
            </p:cNvPr>
            <p:cNvGrpSpPr/>
            <p:nvPr/>
          </p:nvGrpSpPr>
          <p:grpSpPr>
            <a:xfrm>
              <a:off x="3561437" y="4067670"/>
              <a:ext cx="244601" cy="277073"/>
              <a:chOff x="6596240" y="4219231"/>
              <a:chExt cx="313777" cy="355432"/>
            </a:xfrm>
          </p:grpSpPr>
          <p:sp>
            <p:nvSpPr>
              <p:cNvPr id="147" name="Triangle 146">
                <a:extLst>
                  <a:ext uri="{FF2B5EF4-FFF2-40B4-BE49-F238E27FC236}">
                    <a16:creationId xmlns:a16="http://schemas.microsoft.com/office/drawing/2014/main" id="{CEFE0D2E-3415-ABB8-97D5-E8DBCBD68C1B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2AF5AAD-0A2E-72AE-91C0-85BE7BDB5F29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25F4551-8DB6-FF69-324D-236DA6CED9D0}"/>
                </a:ext>
              </a:extLst>
            </p:cNvPr>
            <p:cNvCxnSpPr/>
            <p:nvPr/>
          </p:nvCxnSpPr>
          <p:spPr>
            <a:xfrm>
              <a:off x="2746933" y="3936095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489CAA4D-D0D0-D1AA-4017-0B50D63F96A7}"/>
                </a:ext>
              </a:extLst>
            </p:cNvPr>
            <p:cNvGrpSpPr/>
            <p:nvPr/>
          </p:nvGrpSpPr>
          <p:grpSpPr>
            <a:xfrm>
              <a:off x="2423921" y="3609415"/>
              <a:ext cx="634652" cy="296550"/>
              <a:chOff x="3623330" y="1324203"/>
              <a:chExt cx="2325051" cy="1183217"/>
            </a:xfrm>
          </p:grpSpPr>
          <p:pic>
            <p:nvPicPr>
              <p:cNvPr id="153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18D6D02E-8309-8665-CC62-D2373CE659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1037449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4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B6ECCED7-A12D-0968-F359-A406B63289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10" y="469124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92341EEE-F71E-2B00-0957-C07890CBD7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4474" y="1401957"/>
                <a:ext cx="0" cy="5371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6" name="Picture 2" descr="Bracket Symbol Png - Curly Bracket Png Clipart #829991">
                <a:extLst>
                  <a:ext uri="{FF2B5EF4-FFF2-40B4-BE49-F238E27FC236}">
                    <a16:creationId xmlns:a16="http://schemas.microsoft.com/office/drawing/2014/main" id="{A1528BF1-25D9-A3AC-8F14-36F73926D1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665" b="95005" l="10000" r="90238">
                            <a14:foregroundMark x1="47143" y1="7717" x2="47143" y2="7717"/>
                            <a14:foregroundMark x1="34762" y1="3971" x2="34762" y2="3971"/>
                            <a14:foregroundMark x1="37143" y1="92091" x2="37143" y2="92091"/>
                            <a14:foregroundMark x1="90476" y1="48319" x2="90476" y2="48319"/>
                            <a14:foregroundMark x1="12262" y1="95005" x2="12262" y2="95005"/>
                            <a14:foregroundMark x1="10714" y1="1665" x2="10714" y2="166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478409" y="753287"/>
                <a:ext cx="614892" cy="232505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D4CBF80-0708-1717-1C0E-61E3B95094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41920" y="1401957"/>
                <a:ext cx="0" cy="56586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F6807A8-21F2-B69B-31E4-1D4797A65A3D}"/>
                </a:ext>
              </a:extLst>
            </p:cNvPr>
            <p:cNvSpPr/>
            <p:nvPr/>
          </p:nvSpPr>
          <p:spPr>
            <a:xfrm>
              <a:off x="2298813" y="3581964"/>
              <a:ext cx="43075" cy="430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EAA5C5C9-88BA-B1A4-7F87-6F9254A56372}"/>
                </a:ext>
              </a:extLst>
            </p:cNvPr>
            <p:cNvGrpSpPr/>
            <p:nvPr/>
          </p:nvGrpSpPr>
          <p:grpSpPr>
            <a:xfrm>
              <a:off x="2050010" y="3675747"/>
              <a:ext cx="188841" cy="188842"/>
              <a:chOff x="6762695" y="5234233"/>
              <a:chExt cx="188841" cy="188842"/>
            </a:xfrm>
          </p:grpSpPr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3882AB15-B3EB-11D2-5375-3F87C7B8769E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05A608AB-93C9-FC21-1A4E-76CA54CA6642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DC33967-3283-A7D8-4F73-66D54D135F49}"/>
                </a:ext>
              </a:extLst>
            </p:cNvPr>
            <p:cNvGrpSpPr/>
            <p:nvPr/>
          </p:nvGrpSpPr>
          <p:grpSpPr>
            <a:xfrm>
              <a:off x="2050009" y="4097162"/>
              <a:ext cx="188841" cy="188842"/>
              <a:chOff x="6762695" y="5234233"/>
              <a:chExt cx="188841" cy="188842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5606552-7AB7-B458-3F1A-BFEEE87828D7}"/>
                  </a:ext>
                </a:extLst>
              </p:cNvPr>
              <p:cNvSpPr/>
              <p:nvPr/>
            </p:nvSpPr>
            <p:spPr>
              <a:xfrm>
                <a:off x="6815517" y="5285511"/>
                <a:ext cx="83197" cy="83197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AC506715-BAD6-D4F3-90B2-AF03AAC12B2F}"/>
                  </a:ext>
                </a:extLst>
              </p:cNvPr>
              <p:cNvSpPr/>
              <p:nvPr/>
            </p:nvSpPr>
            <p:spPr>
              <a:xfrm rot="2700000">
                <a:off x="6762695" y="5234233"/>
                <a:ext cx="188842" cy="188841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6A4DC30A-BAC9-BAAC-893E-9791AE8DEA32}"/>
                </a:ext>
              </a:extLst>
            </p:cNvPr>
            <p:cNvGrpSpPr/>
            <p:nvPr/>
          </p:nvGrpSpPr>
          <p:grpSpPr>
            <a:xfrm>
              <a:off x="2423921" y="4383065"/>
              <a:ext cx="1370001" cy="437243"/>
              <a:chOff x="7136610" y="5506693"/>
              <a:chExt cx="1370001" cy="437243"/>
            </a:xfrm>
          </p:grpSpPr>
          <p:sp>
            <p:nvSpPr>
              <p:cNvPr id="166" name="Rounded Rectangle 165">
                <a:extLst>
                  <a:ext uri="{FF2B5EF4-FFF2-40B4-BE49-F238E27FC236}">
                    <a16:creationId xmlns:a16="http://schemas.microsoft.com/office/drawing/2014/main" id="{A2D6CBCB-2435-87F6-10E4-1710B446168D}"/>
                  </a:ext>
                </a:extLst>
              </p:cNvPr>
              <p:cNvSpPr/>
              <p:nvPr/>
            </p:nvSpPr>
            <p:spPr>
              <a:xfrm>
                <a:off x="7136610" y="5619758"/>
                <a:ext cx="634652" cy="324178"/>
              </a:xfrm>
              <a:prstGeom prst="roundRect">
                <a:avLst/>
              </a:prstGeom>
              <a:solidFill>
                <a:schemeClr val="tx1"/>
              </a:solidFill>
              <a:ln w="635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13562F4-B1D8-09CC-E007-24E4EBC21C55}"/>
                  </a:ext>
                </a:extLst>
              </p:cNvPr>
              <p:cNvGrpSpPr/>
              <p:nvPr/>
            </p:nvGrpSpPr>
            <p:grpSpPr>
              <a:xfrm>
                <a:off x="7931785" y="5679909"/>
                <a:ext cx="213697" cy="188842"/>
                <a:chOff x="6114441" y="4148345"/>
                <a:chExt cx="240990" cy="212959"/>
              </a:xfrm>
            </p:grpSpPr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E01CBC93-1FE4-D331-C57F-FEBD070E970E}"/>
                    </a:ext>
                  </a:extLst>
                </p:cNvPr>
                <p:cNvSpPr/>
                <p:nvPr/>
              </p:nvSpPr>
              <p:spPr>
                <a:xfrm rot="2700000">
                  <a:off x="6142472" y="4148345"/>
                  <a:ext cx="212959" cy="212959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BD680D3C-FDBA-81DC-7367-C43C80639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4441" y="4272504"/>
                  <a:ext cx="135774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CC0CFEE2-5BFF-568A-B21E-D7A33AFD6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36791" y="4184883"/>
                  <a:ext cx="102568" cy="941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73716925-63F8-241D-7431-1CD7ECC1AC70}"/>
                  </a:ext>
                </a:extLst>
              </p:cNvPr>
              <p:cNvGrpSpPr/>
              <p:nvPr/>
            </p:nvGrpSpPr>
            <p:grpSpPr>
              <a:xfrm>
                <a:off x="8262010" y="5638268"/>
                <a:ext cx="244601" cy="277073"/>
                <a:chOff x="6596240" y="4219231"/>
                <a:chExt cx="313777" cy="355432"/>
              </a:xfrm>
            </p:grpSpPr>
            <p:sp>
              <p:nvSpPr>
                <p:cNvPr id="170" name="Triangle 169">
                  <a:extLst>
                    <a:ext uri="{FF2B5EF4-FFF2-40B4-BE49-F238E27FC236}">
                      <a16:creationId xmlns:a16="http://schemas.microsoft.com/office/drawing/2014/main" id="{CAAEB874-5EB0-4EF6-8A31-D4909E143A30}"/>
                    </a:ext>
                  </a:extLst>
                </p:cNvPr>
                <p:cNvSpPr/>
                <p:nvPr/>
              </p:nvSpPr>
              <p:spPr>
                <a:xfrm rot="16200000">
                  <a:off x="6518031" y="4297440"/>
                  <a:ext cx="355432" cy="199014"/>
                </a:xfrm>
                <a:prstGeom prst="triangle">
                  <a:avLst>
                    <a:gd name="adj" fmla="val 53047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7BC0EF55-C233-9E79-0909-9A33DB708378}"/>
                    </a:ext>
                  </a:extLst>
                </p:cNvPr>
                <p:cNvSpPr/>
                <p:nvPr/>
              </p:nvSpPr>
              <p:spPr>
                <a:xfrm rot="2700000">
                  <a:off x="6667770" y="4272757"/>
                  <a:ext cx="242248" cy="242247"/>
                </a:xfrm>
                <a:prstGeom prst="rect">
                  <a:avLst/>
                </a:prstGeom>
                <a:noFill/>
                <a:ln w="666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D009DEA-8D3B-D1F3-BA1E-7B982E181DD8}"/>
                  </a:ext>
                </a:extLst>
              </p:cNvPr>
              <p:cNvCxnSpPr/>
              <p:nvPr/>
            </p:nvCxnSpPr>
            <p:spPr>
              <a:xfrm>
                <a:off x="7447506" y="5506693"/>
                <a:ext cx="1686" cy="141049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6F80F2B-CC49-E198-D8A0-D6AA4D653828}"/>
                </a:ext>
              </a:extLst>
            </p:cNvPr>
            <p:cNvGrpSpPr/>
            <p:nvPr/>
          </p:nvGrpSpPr>
          <p:grpSpPr>
            <a:xfrm>
              <a:off x="2513277" y="4810117"/>
              <a:ext cx="468998" cy="468998"/>
              <a:chOff x="4989908" y="5259485"/>
              <a:chExt cx="1012654" cy="101265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5299FCD-353B-183B-D782-4F5D0CD2BE0C}"/>
                  </a:ext>
                </a:extLst>
              </p:cNvPr>
              <p:cNvSpPr/>
              <p:nvPr/>
            </p:nvSpPr>
            <p:spPr>
              <a:xfrm>
                <a:off x="4989908" y="5259485"/>
                <a:ext cx="1012654" cy="1012654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2F6769B-5DA0-273E-39E3-11D7A8EDB343}"/>
                  </a:ext>
                </a:extLst>
              </p:cNvPr>
              <p:cNvSpPr/>
              <p:nvPr/>
            </p:nvSpPr>
            <p:spPr>
              <a:xfrm rot="18900000" flipH="1">
                <a:off x="5080568" y="5350145"/>
                <a:ext cx="841212" cy="841212"/>
              </a:xfrm>
              <a:custGeom>
                <a:avLst/>
                <a:gdLst>
                  <a:gd name="connsiteX0" fmla="*/ 420619 w 841212"/>
                  <a:gd name="connsiteY0" fmla="*/ 503190 h 841212"/>
                  <a:gd name="connsiteX1" fmla="*/ 588232 w 841212"/>
                  <a:gd name="connsiteY1" fmla="*/ 670749 h 841212"/>
                  <a:gd name="connsiteX2" fmla="*/ 573588 w 841212"/>
                  <a:gd name="connsiteY2" fmla="*/ 679200 h 841212"/>
                  <a:gd name="connsiteX3" fmla="*/ 544350 w 841212"/>
                  <a:gd name="connsiteY3" fmla="*/ 695272 h 841212"/>
                  <a:gd name="connsiteX4" fmla="*/ 525416 w 841212"/>
                  <a:gd name="connsiteY4" fmla="*/ 702216 h 841212"/>
                  <a:gd name="connsiteX5" fmla="*/ 495766 w 841212"/>
                  <a:gd name="connsiteY5" fmla="*/ 712305 h 841212"/>
                  <a:gd name="connsiteX6" fmla="*/ 488701 w 841212"/>
                  <a:gd name="connsiteY6" fmla="*/ 713605 h 841212"/>
                  <a:gd name="connsiteX7" fmla="*/ 419826 w 841212"/>
                  <a:gd name="connsiteY7" fmla="*/ 718563 h 841212"/>
                  <a:gd name="connsiteX8" fmla="*/ 354578 w 841212"/>
                  <a:gd name="connsiteY8" fmla="*/ 713876 h 841212"/>
                  <a:gd name="connsiteX9" fmla="*/ 344107 w 841212"/>
                  <a:gd name="connsiteY9" fmla="*/ 711955 h 841212"/>
                  <a:gd name="connsiteX10" fmla="*/ 323519 w 841212"/>
                  <a:gd name="connsiteY10" fmla="*/ 704945 h 841212"/>
                  <a:gd name="connsiteX11" fmla="*/ 295963 w 841212"/>
                  <a:gd name="connsiteY11" fmla="*/ 694861 h 841212"/>
                  <a:gd name="connsiteX12" fmla="*/ 272875 w 841212"/>
                  <a:gd name="connsiteY12" fmla="*/ 682159 h 841212"/>
                  <a:gd name="connsiteX13" fmla="*/ 253096 w 841212"/>
                  <a:gd name="connsiteY13" fmla="*/ 670768 h 841212"/>
                  <a:gd name="connsiteX14" fmla="*/ 670749 w 841212"/>
                  <a:gd name="connsiteY14" fmla="*/ 252980 h 841212"/>
                  <a:gd name="connsiteX15" fmla="*/ 679185 w 841212"/>
                  <a:gd name="connsiteY15" fmla="*/ 267597 h 841212"/>
                  <a:gd name="connsiteX16" fmla="*/ 695273 w 841212"/>
                  <a:gd name="connsiteY16" fmla="*/ 296864 h 841212"/>
                  <a:gd name="connsiteX17" fmla="*/ 702210 w 841212"/>
                  <a:gd name="connsiteY17" fmla="*/ 315779 h 841212"/>
                  <a:gd name="connsiteX18" fmla="*/ 712305 w 841212"/>
                  <a:gd name="connsiteY18" fmla="*/ 345448 h 841212"/>
                  <a:gd name="connsiteX19" fmla="*/ 713605 w 841212"/>
                  <a:gd name="connsiteY19" fmla="*/ 352509 h 841212"/>
                  <a:gd name="connsiteX20" fmla="*/ 718563 w 841212"/>
                  <a:gd name="connsiteY20" fmla="*/ 421386 h 841212"/>
                  <a:gd name="connsiteX21" fmla="*/ 713876 w 841212"/>
                  <a:gd name="connsiteY21" fmla="*/ 486633 h 841212"/>
                  <a:gd name="connsiteX22" fmla="*/ 711955 w 841212"/>
                  <a:gd name="connsiteY22" fmla="*/ 497103 h 841212"/>
                  <a:gd name="connsiteX23" fmla="*/ 704942 w 841212"/>
                  <a:gd name="connsiteY23" fmla="*/ 517701 h 841212"/>
                  <a:gd name="connsiteX24" fmla="*/ 694861 w 841212"/>
                  <a:gd name="connsiteY24" fmla="*/ 545247 h 841212"/>
                  <a:gd name="connsiteX25" fmla="*/ 682150 w 841212"/>
                  <a:gd name="connsiteY25" fmla="*/ 568351 h 841212"/>
                  <a:gd name="connsiteX26" fmla="*/ 670768 w 841212"/>
                  <a:gd name="connsiteY26" fmla="*/ 588115 h 841212"/>
                  <a:gd name="connsiteX27" fmla="*/ 503191 w 841212"/>
                  <a:gd name="connsiteY27" fmla="*/ 420592 h 841212"/>
                  <a:gd name="connsiteX28" fmla="*/ 170444 w 841212"/>
                  <a:gd name="connsiteY28" fmla="*/ 253096 h 841212"/>
                  <a:gd name="connsiteX29" fmla="*/ 338021 w 841212"/>
                  <a:gd name="connsiteY29" fmla="*/ 420619 h 841212"/>
                  <a:gd name="connsiteX30" fmla="*/ 170463 w 841212"/>
                  <a:gd name="connsiteY30" fmla="*/ 588231 h 841212"/>
                  <a:gd name="connsiteX31" fmla="*/ 161978 w 841212"/>
                  <a:gd name="connsiteY31" fmla="*/ 573529 h 841212"/>
                  <a:gd name="connsiteX32" fmla="*/ 145944 w 841212"/>
                  <a:gd name="connsiteY32" fmla="*/ 544360 h 841212"/>
                  <a:gd name="connsiteX33" fmla="*/ 138973 w 841212"/>
                  <a:gd name="connsiteY33" fmla="*/ 525353 h 841212"/>
                  <a:gd name="connsiteX34" fmla="*/ 128910 w 841212"/>
                  <a:gd name="connsiteY34" fmla="*/ 495777 h 841212"/>
                  <a:gd name="connsiteX35" fmla="*/ 127605 w 841212"/>
                  <a:gd name="connsiteY35" fmla="*/ 488686 h 841212"/>
                  <a:gd name="connsiteX36" fmla="*/ 122648 w 841212"/>
                  <a:gd name="connsiteY36" fmla="*/ 419837 h 841212"/>
                  <a:gd name="connsiteX37" fmla="*/ 127337 w 841212"/>
                  <a:gd name="connsiteY37" fmla="*/ 354566 h 841212"/>
                  <a:gd name="connsiteX38" fmla="*/ 129255 w 841212"/>
                  <a:gd name="connsiteY38" fmla="*/ 344116 h 841212"/>
                  <a:gd name="connsiteX39" fmla="*/ 136283 w 841212"/>
                  <a:gd name="connsiteY39" fmla="*/ 323470 h 841212"/>
                  <a:gd name="connsiteX40" fmla="*/ 146348 w 841212"/>
                  <a:gd name="connsiteY40" fmla="*/ 295969 h 841212"/>
                  <a:gd name="connsiteX41" fmla="*/ 159077 w 841212"/>
                  <a:gd name="connsiteY41" fmla="*/ 272833 h 841212"/>
                  <a:gd name="connsiteX42" fmla="*/ 252981 w 841212"/>
                  <a:gd name="connsiteY42" fmla="*/ 170463 h 841212"/>
                  <a:gd name="connsiteX43" fmla="*/ 267646 w 841212"/>
                  <a:gd name="connsiteY43" fmla="*/ 161999 h 841212"/>
                  <a:gd name="connsiteX44" fmla="*/ 296857 w 841212"/>
                  <a:gd name="connsiteY44" fmla="*/ 145942 h 841212"/>
                  <a:gd name="connsiteX45" fmla="*/ 315832 w 841212"/>
                  <a:gd name="connsiteY45" fmla="*/ 138983 h 841212"/>
                  <a:gd name="connsiteX46" fmla="*/ 345438 w 841212"/>
                  <a:gd name="connsiteY46" fmla="*/ 128909 h 841212"/>
                  <a:gd name="connsiteX47" fmla="*/ 352522 w 841212"/>
                  <a:gd name="connsiteY47" fmla="*/ 127605 h 841212"/>
                  <a:gd name="connsiteX48" fmla="*/ 421376 w 841212"/>
                  <a:gd name="connsiteY48" fmla="*/ 122649 h 841212"/>
                  <a:gd name="connsiteX49" fmla="*/ 486646 w 841212"/>
                  <a:gd name="connsiteY49" fmla="*/ 127337 h 841212"/>
                  <a:gd name="connsiteX50" fmla="*/ 497094 w 841212"/>
                  <a:gd name="connsiteY50" fmla="*/ 129254 h 841212"/>
                  <a:gd name="connsiteX51" fmla="*/ 517758 w 841212"/>
                  <a:gd name="connsiteY51" fmla="*/ 136290 h 841212"/>
                  <a:gd name="connsiteX52" fmla="*/ 545239 w 841212"/>
                  <a:gd name="connsiteY52" fmla="*/ 146346 h 841212"/>
                  <a:gd name="connsiteX53" fmla="*/ 568409 w 841212"/>
                  <a:gd name="connsiteY53" fmla="*/ 159094 h 841212"/>
                  <a:gd name="connsiteX54" fmla="*/ 588116 w 841212"/>
                  <a:gd name="connsiteY54" fmla="*/ 170444 h 841212"/>
                  <a:gd name="connsiteX55" fmla="*/ 420593 w 841212"/>
                  <a:gd name="connsiteY55" fmla="*/ 338021 h 841212"/>
                  <a:gd name="connsiteX56" fmla="*/ 123279 w 841212"/>
                  <a:gd name="connsiteY56" fmla="*/ 123193 h 841212"/>
                  <a:gd name="connsiteX57" fmla="*/ 123240 w 841212"/>
                  <a:gd name="connsiteY57" fmla="*/ 123240 h 841212"/>
                  <a:gd name="connsiteX58" fmla="*/ 123193 w 841212"/>
                  <a:gd name="connsiteY58" fmla="*/ 123279 h 841212"/>
                  <a:gd name="connsiteX59" fmla="*/ 0 w 841212"/>
                  <a:gd name="connsiteY59" fmla="*/ 420606 h 841212"/>
                  <a:gd name="connsiteX60" fmla="*/ 123193 w 841212"/>
                  <a:gd name="connsiteY60" fmla="*/ 717933 h 841212"/>
                  <a:gd name="connsiteX61" fmla="*/ 123238 w 841212"/>
                  <a:gd name="connsiteY61" fmla="*/ 717971 h 841212"/>
                  <a:gd name="connsiteX62" fmla="*/ 123279 w 841212"/>
                  <a:gd name="connsiteY62" fmla="*/ 718019 h 841212"/>
                  <a:gd name="connsiteX63" fmla="*/ 420606 w 841212"/>
                  <a:gd name="connsiteY63" fmla="*/ 841212 h 841212"/>
                  <a:gd name="connsiteX64" fmla="*/ 717933 w 841212"/>
                  <a:gd name="connsiteY64" fmla="*/ 718019 h 841212"/>
                  <a:gd name="connsiteX65" fmla="*/ 717972 w 841212"/>
                  <a:gd name="connsiteY65" fmla="*/ 717972 h 841212"/>
                  <a:gd name="connsiteX66" fmla="*/ 718019 w 841212"/>
                  <a:gd name="connsiteY66" fmla="*/ 717933 h 841212"/>
                  <a:gd name="connsiteX67" fmla="*/ 841212 w 841212"/>
                  <a:gd name="connsiteY67" fmla="*/ 420606 h 841212"/>
                  <a:gd name="connsiteX68" fmla="*/ 718019 w 841212"/>
                  <a:gd name="connsiteY68" fmla="*/ 123279 h 841212"/>
                  <a:gd name="connsiteX69" fmla="*/ 717971 w 841212"/>
                  <a:gd name="connsiteY69" fmla="*/ 123239 h 841212"/>
                  <a:gd name="connsiteX70" fmla="*/ 717933 w 841212"/>
                  <a:gd name="connsiteY70" fmla="*/ 123193 h 841212"/>
                  <a:gd name="connsiteX71" fmla="*/ 420606 w 841212"/>
                  <a:gd name="connsiteY71" fmla="*/ 0 h 841212"/>
                  <a:gd name="connsiteX72" fmla="*/ 123279 w 841212"/>
                  <a:gd name="connsiteY72" fmla="*/ 123193 h 841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841212" h="841212">
                    <a:moveTo>
                      <a:pt x="420619" y="503190"/>
                    </a:moveTo>
                    <a:lnTo>
                      <a:pt x="588232" y="670749"/>
                    </a:lnTo>
                    <a:lnTo>
                      <a:pt x="573588" y="679200"/>
                    </a:lnTo>
                    <a:lnTo>
                      <a:pt x="544350" y="695272"/>
                    </a:lnTo>
                    <a:lnTo>
                      <a:pt x="525416" y="702216"/>
                    </a:lnTo>
                    <a:lnTo>
                      <a:pt x="495766" y="712305"/>
                    </a:lnTo>
                    <a:lnTo>
                      <a:pt x="488701" y="713605"/>
                    </a:lnTo>
                    <a:lnTo>
                      <a:pt x="419826" y="718563"/>
                    </a:lnTo>
                    <a:lnTo>
                      <a:pt x="354578" y="713876"/>
                    </a:lnTo>
                    <a:lnTo>
                      <a:pt x="344107" y="711955"/>
                    </a:lnTo>
                    <a:lnTo>
                      <a:pt x="323519" y="704945"/>
                    </a:lnTo>
                    <a:lnTo>
                      <a:pt x="295963" y="694861"/>
                    </a:lnTo>
                    <a:lnTo>
                      <a:pt x="272875" y="682159"/>
                    </a:lnTo>
                    <a:lnTo>
                      <a:pt x="253096" y="670768"/>
                    </a:lnTo>
                    <a:close/>
                    <a:moveTo>
                      <a:pt x="670749" y="252980"/>
                    </a:moveTo>
                    <a:lnTo>
                      <a:pt x="679185" y="267597"/>
                    </a:lnTo>
                    <a:lnTo>
                      <a:pt x="695273" y="296864"/>
                    </a:lnTo>
                    <a:lnTo>
                      <a:pt x="702210" y="315779"/>
                    </a:lnTo>
                    <a:lnTo>
                      <a:pt x="712305" y="345448"/>
                    </a:lnTo>
                    <a:lnTo>
                      <a:pt x="713605" y="352509"/>
                    </a:lnTo>
                    <a:lnTo>
                      <a:pt x="718563" y="421386"/>
                    </a:lnTo>
                    <a:lnTo>
                      <a:pt x="713876" y="486633"/>
                    </a:lnTo>
                    <a:lnTo>
                      <a:pt x="711955" y="497103"/>
                    </a:lnTo>
                    <a:lnTo>
                      <a:pt x="704942" y="517701"/>
                    </a:lnTo>
                    <a:lnTo>
                      <a:pt x="694861" y="545247"/>
                    </a:lnTo>
                    <a:lnTo>
                      <a:pt x="682150" y="568351"/>
                    </a:lnTo>
                    <a:lnTo>
                      <a:pt x="670768" y="588115"/>
                    </a:lnTo>
                    <a:lnTo>
                      <a:pt x="503191" y="420592"/>
                    </a:lnTo>
                    <a:close/>
                    <a:moveTo>
                      <a:pt x="170444" y="253096"/>
                    </a:moveTo>
                    <a:lnTo>
                      <a:pt x="338021" y="420619"/>
                    </a:lnTo>
                    <a:lnTo>
                      <a:pt x="170463" y="588231"/>
                    </a:lnTo>
                    <a:lnTo>
                      <a:pt x="161978" y="573529"/>
                    </a:lnTo>
                    <a:lnTo>
                      <a:pt x="145944" y="544360"/>
                    </a:lnTo>
                    <a:lnTo>
                      <a:pt x="138973" y="525353"/>
                    </a:lnTo>
                    <a:lnTo>
                      <a:pt x="128910" y="495777"/>
                    </a:lnTo>
                    <a:lnTo>
                      <a:pt x="127605" y="488686"/>
                    </a:lnTo>
                    <a:lnTo>
                      <a:pt x="122648" y="419837"/>
                    </a:lnTo>
                    <a:lnTo>
                      <a:pt x="127337" y="354566"/>
                    </a:lnTo>
                    <a:lnTo>
                      <a:pt x="129255" y="344116"/>
                    </a:lnTo>
                    <a:lnTo>
                      <a:pt x="136283" y="323470"/>
                    </a:lnTo>
                    <a:lnTo>
                      <a:pt x="146348" y="295969"/>
                    </a:lnTo>
                    <a:lnTo>
                      <a:pt x="159077" y="272833"/>
                    </a:lnTo>
                    <a:close/>
                    <a:moveTo>
                      <a:pt x="252981" y="170463"/>
                    </a:moveTo>
                    <a:lnTo>
                      <a:pt x="267646" y="161999"/>
                    </a:lnTo>
                    <a:lnTo>
                      <a:pt x="296857" y="145942"/>
                    </a:lnTo>
                    <a:lnTo>
                      <a:pt x="315832" y="138983"/>
                    </a:lnTo>
                    <a:lnTo>
                      <a:pt x="345438" y="128909"/>
                    </a:lnTo>
                    <a:lnTo>
                      <a:pt x="352522" y="127605"/>
                    </a:lnTo>
                    <a:lnTo>
                      <a:pt x="421376" y="122649"/>
                    </a:lnTo>
                    <a:lnTo>
                      <a:pt x="486646" y="127337"/>
                    </a:lnTo>
                    <a:lnTo>
                      <a:pt x="497094" y="129254"/>
                    </a:lnTo>
                    <a:lnTo>
                      <a:pt x="517758" y="136290"/>
                    </a:lnTo>
                    <a:lnTo>
                      <a:pt x="545239" y="146346"/>
                    </a:lnTo>
                    <a:lnTo>
                      <a:pt x="568409" y="159094"/>
                    </a:lnTo>
                    <a:lnTo>
                      <a:pt x="588116" y="170444"/>
                    </a:lnTo>
                    <a:lnTo>
                      <a:pt x="420593" y="338021"/>
                    </a:lnTo>
                    <a:close/>
                    <a:moveTo>
                      <a:pt x="123279" y="123193"/>
                    </a:moveTo>
                    <a:lnTo>
                      <a:pt x="123240" y="123240"/>
                    </a:lnTo>
                    <a:lnTo>
                      <a:pt x="123193" y="123279"/>
                    </a:lnTo>
                    <a:cubicBezTo>
                      <a:pt x="47078" y="199371"/>
                      <a:pt x="0" y="304492"/>
                      <a:pt x="0" y="420606"/>
                    </a:cubicBezTo>
                    <a:cubicBezTo>
                      <a:pt x="0" y="536720"/>
                      <a:pt x="47078" y="641841"/>
                      <a:pt x="123193" y="717933"/>
                    </a:cubicBezTo>
                    <a:lnTo>
                      <a:pt x="123238" y="717971"/>
                    </a:lnTo>
                    <a:lnTo>
                      <a:pt x="123279" y="718019"/>
                    </a:lnTo>
                    <a:cubicBezTo>
                      <a:pt x="199371" y="794134"/>
                      <a:pt x="304493" y="841212"/>
                      <a:pt x="420606" y="841212"/>
                    </a:cubicBezTo>
                    <a:cubicBezTo>
                      <a:pt x="536719" y="841212"/>
                      <a:pt x="641840" y="794134"/>
                      <a:pt x="717933" y="718019"/>
                    </a:cubicBezTo>
                    <a:lnTo>
                      <a:pt x="717972" y="717972"/>
                    </a:lnTo>
                    <a:lnTo>
                      <a:pt x="718019" y="717933"/>
                    </a:lnTo>
                    <a:cubicBezTo>
                      <a:pt x="794134" y="641841"/>
                      <a:pt x="841212" y="536720"/>
                      <a:pt x="841212" y="420606"/>
                    </a:cubicBezTo>
                    <a:cubicBezTo>
                      <a:pt x="841212" y="304493"/>
                      <a:pt x="794134" y="199372"/>
                      <a:pt x="718019" y="123279"/>
                    </a:cubicBezTo>
                    <a:lnTo>
                      <a:pt x="717971" y="123239"/>
                    </a:lnTo>
                    <a:lnTo>
                      <a:pt x="717933" y="123193"/>
                    </a:lnTo>
                    <a:cubicBezTo>
                      <a:pt x="641840" y="47078"/>
                      <a:pt x="536719" y="0"/>
                      <a:pt x="420606" y="0"/>
                    </a:cubicBezTo>
                    <a:cubicBezTo>
                      <a:pt x="304492" y="0"/>
                      <a:pt x="199371" y="47078"/>
                      <a:pt x="123279" y="12319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A34BBC7-0AFE-225B-8480-6863A49F9563}"/>
                </a:ext>
              </a:extLst>
            </p:cNvPr>
            <p:cNvCxnSpPr/>
            <p:nvPr/>
          </p:nvCxnSpPr>
          <p:spPr>
            <a:xfrm>
              <a:off x="2754452" y="344712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BA7F4A4-2DFD-7F65-205F-971C2EF95354}"/>
                </a:ext>
              </a:extLst>
            </p:cNvPr>
            <p:cNvCxnSpPr/>
            <p:nvPr/>
          </p:nvCxnSpPr>
          <p:spPr>
            <a:xfrm>
              <a:off x="2747776" y="474978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hevron 16">
              <a:extLst>
                <a:ext uri="{FF2B5EF4-FFF2-40B4-BE49-F238E27FC236}">
                  <a16:creationId xmlns:a16="http://schemas.microsoft.com/office/drawing/2014/main" id="{E6C1512B-B7B7-5891-3EC3-3CF148239637}"/>
                </a:ext>
              </a:extLst>
            </p:cNvPr>
            <p:cNvSpPr/>
            <p:nvPr/>
          </p:nvSpPr>
          <p:spPr>
            <a:xfrm>
              <a:off x="2320350" y="4926526"/>
              <a:ext cx="238155" cy="238155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0877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306F94E9-8620-D38D-4728-E644D5EC7652}"/>
              </a:ext>
            </a:extLst>
          </p:cNvPr>
          <p:cNvSpPr/>
          <p:nvPr/>
        </p:nvSpPr>
        <p:spPr>
          <a:xfrm>
            <a:off x="4104426" y="6623436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2D29BE-AC4B-5BB2-ABC1-A6C7A3E222D0}"/>
              </a:ext>
            </a:extLst>
          </p:cNvPr>
          <p:cNvGrpSpPr/>
          <p:nvPr/>
        </p:nvGrpSpPr>
        <p:grpSpPr>
          <a:xfrm>
            <a:off x="3681610" y="6733399"/>
            <a:ext cx="2325051" cy="1183217"/>
            <a:chOff x="3623330" y="1324203"/>
            <a:chExt cx="2325051" cy="1183217"/>
          </a:xfrm>
        </p:grpSpPr>
        <p:pic>
          <p:nvPicPr>
            <p:cNvPr id="5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203C07D-BF4E-E80D-B37C-CAD2BD7268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DAC84EC9-C151-A666-5A5D-FD2E98AAE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303579D-D024-1B42-DDE3-4F8A6D4E43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C61320F5-EC49-C94C-3271-09ABC06717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A5DC7EE-57FC-CFD4-8BE5-E1B6870B5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3B023AB7-5628-B4D7-5D63-EFFCEC126122}"/>
              </a:ext>
            </a:extLst>
          </p:cNvPr>
          <p:cNvSpPr/>
          <p:nvPr/>
        </p:nvSpPr>
        <p:spPr>
          <a:xfrm>
            <a:off x="4392205" y="7478859"/>
            <a:ext cx="1012654" cy="101265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D2074089-76A2-4EB2-FE7D-B221E66859B1}"/>
              </a:ext>
            </a:extLst>
          </p:cNvPr>
          <p:cNvSpPr/>
          <p:nvPr/>
        </p:nvSpPr>
        <p:spPr>
          <a:xfrm rot="18900000" flipH="1">
            <a:off x="4469418" y="7582966"/>
            <a:ext cx="841212" cy="841212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52AFA8C4-4A9C-9738-7C40-01D6D03D5AC0}"/>
              </a:ext>
            </a:extLst>
          </p:cNvPr>
          <p:cNvSpPr/>
          <p:nvPr/>
        </p:nvSpPr>
        <p:spPr>
          <a:xfrm>
            <a:off x="4104429" y="7821255"/>
            <a:ext cx="363071" cy="363071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34DFDBA-4264-DE2D-CA27-5F04CFF750CE}"/>
              </a:ext>
            </a:extLst>
          </p:cNvPr>
          <p:cNvSpPr/>
          <p:nvPr/>
        </p:nvSpPr>
        <p:spPr>
          <a:xfrm>
            <a:off x="4140202" y="8579167"/>
            <a:ext cx="145066" cy="14506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F95A1654-FBFC-1F36-AB59-B2687A7F492F}"/>
              </a:ext>
            </a:extLst>
          </p:cNvPr>
          <p:cNvSpPr/>
          <p:nvPr/>
        </p:nvSpPr>
        <p:spPr>
          <a:xfrm>
            <a:off x="3638080" y="6612243"/>
            <a:ext cx="2505401" cy="1391651"/>
          </a:xfrm>
          <a:prstGeom prst="round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9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apezium 3">
            <a:extLst>
              <a:ext uri="{FF2B5EF4-FFF2-40B4-BE49-F238E27FC236}">
                <a16:creationId xmlns:a16="http://schemas.microsoft.com/office/drawing/2014/main" id="{52430EFB-774F-09FF-ED93-076E7CBAAE91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ium 4">
            <a:extLst>
              <a:ext uri="{FF2B5EF4-FFF2-40B4-BE49-F238E27FC236}">
                <a16:creationId xmlns:a16="http://schemas.microsoft.com/office/drawing/2014/main" id="{8164750D-FC32-E992-1172-AAF2A93DAEBC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ium 5">
            <a:extLst>
              <a:ext uri="{FF2B5EF4-FFF2-40B4-BE49-F238E27FC236}">
                <a16:creationId xmlns:a16="http://schemas.microsoft.com/office/drawing/2014/main" id="{4C2F7626-8B49-5EAD-042A-77DDDE16D830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A13787D-5452-5465-A7BF-620EC0D4772F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E4835A-DB3D-62FE-335D-AB104564E80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0" name="Chevron 9">
                <a:extLst>
                  <a:ext uri="{FF2B5EF4-FFF2-40B4-BE49-F238E27FC236}">
                    <a16:creationId xmlns:a16="http://schemas.microsoft.com/office/drawing/2014/main" id="{C07089AB-13C5-30D1-C0C4-8AC1AC5B75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Chevron 10">
                <a:extLst>
                  <a:ext uri="{FF2B5EF4-FFF2-40B4-BE49-F238E27FC236}">
                    <a16:creationId xmlns:a16="http://schemas.microsoft.com/office/drawing/2014/main" id="{4290AE29-55FE-5DA4-BB35-BF7011846D3B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Chevron 11">
                <a:extLst>
                  <a:ext uri="{FF2B5EF4-FFF2-40B4-BE49-F238E27FC236}">
                    <a16:creationId xmlns:a16="http://schemas.microsoft.com/office/drawing/2014/main" id="{BAC7A828-91F9-66CD-4BDE-7243643042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hevron 12">
                <a:extLst>
                  <a:ext uri="{FF2B5EF4-FFF2-40B4-BE49-F238E27FC236}">
                    <a16:creationId xmlns:a16="http://schemas.microsoft.com/office/drawing/2014/main" id="{3A4BF09E-C3AA-6F25-42DF-21263EF0E84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Chevron 13">
                <a:extLst>
                  <a:ext uri="{FF2B5EF4-FFF2-40B4-BE49-F238E27FC236}">
                    <a16:creationId xmlns:a16="http://schemas.microsoft.com/office/drawing/2014/main" id="{E6F4B332-76BB-29D8-6019-0CB6BDF3BA3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Chevron 14">
                <a:extLst>
                  <a:ext uri="{FF2B5EF4-FFF2-40B4-BE49-F238E27FC236}">
                    <a16:creationId xmlns:a16="http://schemas.microsoft.com/office/drawing/2014/main" id="{848BEA4A-19A6-FCB2-3878-B15DE455780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Chevron 15">
                <a:extLst>
                  <a:ext uri="{FF2B5EF4-FFF2-40B4-BE49-F238E27FC236}">
                    <a16:creationId xmlns:a16="http://schemas.microsoft.com/office/drawing/2014/main" id="{AA3088F5-E446-F295-472B-3AE5E8C30F4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Chevron 16">
                <a:extLst>
                  <a:ext uri="{FF2B5EF4-FFF2-40B4-BE49-F238E27FC236}">
                    <a16:creationId xmlns:a16="http://schemas.microsoft.com/office/drawing/2014/main" id="{E0A6E561-F0B8-99F3-F572-DA10F7E57108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Chevron 17">
                <a:extLst>
                  <a:ext uri="{FF2B5EF4-FFF2-40B4-BE49-F238E27FC236}">
                    <a16:creationId xmlns:a16="http://schemas.microsoft.com/office/drawing/2014/main" id="{BAE820BF-6191-CB72-DBE4-7AC5C162C2B1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BE0C6FF-49DC-F7F3-5032-D1DCA1D0DB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C50B6E2-197D-95B6-5E8D-E3944EAF9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89A488F-38BD-4F65-8C37-8E27641B00E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178D03-7950-6101-049F-BB3F92FF2465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F955E15-03E8-873A-D399-4AE6B8FD9E0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4" name="Chevron 23">
                <a:extLst>
                  <a:ext uri="{FF2B5EF4-FFF2-40B4-BE49-F238E27FC236}">
                    <a16:creationId xmlns:a16="http://schemas.microsoft.com/office/drawing/2014/main" id="{BD546FE2-FE6B-172F-6C80-F0E238A880D6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Chevron 24">
                <a:extLst>
                  <a:ext uri="{FF2B5EF4-FFF2-40B4-BE49-F238E27FC236}">
                    <a16:creationId xmlns:a16="http://schemas.microsoft.com/office/drawing/2014/main" id="{F797223B-B8DD-2969-2471-2F194A50F597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Chevron 25">
                <a:extLst>
                  <a:ext uri="{FF2B5EF4-FFF2-40B4-BE49-F238E27FC236}">
                    <a16:creationId xmlns:a16="http://schemas.microsoft.com/office/drawing/2014/main" id="{BD9D45A8-6C60-1EAB-9C57-E624457051A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Chevron 26">
                <a:extLst>
                  <a:ext uri="{FF2B5EF4-FFF2-40B4-BE49-F238E27FC236}">
                    <a16:creationId xmlns:a16="http://schemas.microsoft.com/office/drawing/2014/main" id="{E1AEDC2F-C287-B3F0-B4D2-9CD022F7984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Chevron 27">
                <a:extLst>
                  <a:ext uri="{FF2B5EF4-FFF2-40B4-BE49-F238E27FC236}">
                    <a16:creationId xmlns:a16="http://schemas.microsoft.com/office/drawing/2014/main" id="{0ED2E97F-B111-31B4-DA1C-2DC2C1A8157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Chevron 28">
                <a:extLst>
                  <a:ext uri="{FF2B5EF4-FFF2-40B4-BE49-F238E27FC236}">
                    <a16:creationId xmlns:a16="http://schemas.microsoft.com/office/drawing/2014/main" id="{E8066E75-9275-6EF1-639C-4CF6FFF6671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Chevron 29">
                <a:extLst>
                  <a:ext uri="{FF2B5EF4-FFF2-40B4-BE49-F238E27FC236}">
                    <a16:creationId xmlns:a16="http://schemas.microsoft.com/office/drawing/2014/main" id="{DA236C5B-EFB0-5A9B-7413-516A2033D55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hevron 30">
                <a:extLst>
                  <a:ext uri="{FF2B5EF4-FFF2-40B4-BE49-F238E27FC236}">
                    <a16:creationId xmlns:a16="http://schemas.microsoft.com/office/drawing/2014/main" id="{5C0EAD8E-EF7D-70A2-9D5E-8D81EBB28E1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Chevron 31">
                <a:extLst>
                  <a:ext uri="{FF2B5EF4-FFF2-40B4-BE49-F238E27FC236}">
                    <a16:creationId xmlns:a16="http://schemas.microsoft.com/office/drawing/2014/main" id="{FBA17201-D694-8A43-D180-7F25F315634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759DE98-EE46-E50C-84A0-3509BF3E83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3FCD21-C74B-83EB-6822-C89132619F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08EC0A9-93EC-AB23-F626-E25D3F2096D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0E14B6E-15AC-A4A7-2ED7-3CA4B2E75FAE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499211-CF3B-24CE-DD6D-57EB5E4BD4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8" name="Chevron 37">
                <a:extLst>
                  <a:ext uri="{FF2B5EF4-FFF2-40B4-BE49-F238E27FC236}">
                    <a16:creationId xmlns:a16="http://schemas.microsoft.com/office/drawing/2014/main" id="{214D3371-E777-4135-20EF-7EEDA4BC5AF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Chevron 38">
                <a:extLst>
                  <a:ext uri="{FF2B5EF4-FFF2-40B4-BE49-F238E27FC236}">
                    <a16:creationId xmlns:a16="http://schemas.microsoft.com/office/drawing/2014/main" id="{61DD294F-177C-F349-A84F-ED39581D60E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Chevron 39">
                <a:extLst>
                  <a:ext uri="{FF2B5EF4-FFF2-40B4-BE49-F238E27FC236}">
                    <a16:creationId xmlns:a16="http://schemas.microsoft.com/office/drawing/2014/main" id="{A81ECCA2-4D76-AAC5-66FC-F5A4C26D13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40">
                <a:extLst>
                  <a:ext uri="{FF2B5EF4-FFF2-40B4-BE49-F238E27FC236}">
                    <a16:creationId xmlns:a16="http://schemas.microsoft.com/office/drawing/2014/main" id="{71195391-8771-A31A-BEE6-D443906ED23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Chevron 41">
                <a:extLst>
                  <a:ext uri="{FF2B5EF4-FFF2-40B4-BE49-F238E27FC236}">
                    <a16:creationId xmlns:a16="http://schemas.microsoft.com/office/drawing/2014/main" id="{E41FAFFB-FBE4-2280-02DD-09E8CC84E1A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Chevron 42">
                <a:extLst>
                  <a:ext uri="{FF2B5EF4-FFF2-40B4-BE49-F238E27FC236}">
                    <a16:creationId xmlns:a16="http://schemas.microsoft.com/office/drawing/2014/main" id="{A18B5FE4-DB1B-C3CB-A73C-B3C3F23FE8D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hevron 43">
                <a:extLst>
                  <a:ext uri="{FF2B5EF4-FFF2-40B4-BE49-F238E27FC236}">
                    <a16:creationId xmlns:a16="http://schemas.microsoft.com/office/drawing/2014/main" id="{BF041C57-915A-8A01-B4FD-D202F6E6796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Chevron 44">
                <a:extLst>
                  <a:ext uri="{FF2B5EF4-FFF2-40B4-BE49-F238E27FC236}">
                    <a16:creationId xmlns:a16="http://schemas.microsoft.com/office/drawing/2014/main" id="{43B98BB6-1DD5-AC4A-28C3-E25CF847AA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Chevron 45">
                <a:extLst>
                  <a:ext uri="{FF2B5EF4-FFF2-40B4-BE49-F238E27FC236}">
                    <a16:creationId xmlns:a16="http://schemas.microsoft.com/office/drawing/2014/main" id="{0FE8A17D-83D4-51EB-F62B-5B770DE921F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BDAF633-C3BB-57E2-329D-568A8F5471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A9A7F41-8C19-6FDE-EE10-8B5F85539D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16F397A-DBF5-F828-2CC8-673A42D086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5B2CF4-2F91-335D-5EC6-804120EA5FE2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4348CB2-AE8F-02F8-FFA8-6429BA3E12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2" name="Chevron 51">
                <a:extLst>
                  <a:ext uri="{FF2B5EF4-FFF2-40B4-BE49-F238E27FC236}">
                    <a16:creationId xmlns:a16="http://schemas.microsoft.com/office/drawing/2014/main" id="{DD55AA47-0A7E-0473-BD4E-904C575B582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Chevron 52">
                <a:extLst>
                  <a:ext uri="{FF2B5EF4-FFF2-40B4-BE49-F238E27FC236}">
                    <a16:creationId xmlns:a16="http://schemas.microsoft.com/office/drawing/2014/main" id="{370FCAE0-70B0-0D9E-F7EB-84FE510BE68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Chevron 53">
                <a:extLst>
                  <a:ext uri="{FF2B5EF4-FFF2-40B4-BE49-F238E27FC236}">
                    <a16:creationId xmlns:a16="http://schemas.microsoft.com/office/drawing/2014/main" id="{846A15AF-E28D-A7B5-6999-52924D87CCC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Chevron 54">
                <a:extLst>
                  <a:ext uri="{FF2B5EF4-FFF2-40B4-BE49-F238E27FC236}">
                    <a16:creationId xmlns:a16="http://schemas.microsoft.com/office/drawing/2014/main" id="{AB4767BA-C333-CF65-6CE2-BB6B24AAFDB1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Chevron 55">
                <a:extLst>
                  <a:ext uri="{FF2B5EF4-FFF2-40B4-BE49-F238E27FC236}">
                    <a16:creationId xmlns:a16="http://schemas.microsoft.com/office/drawing/2014/main" id="{E08467A5-2A95-51D4-F56E-807B54A4B6D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Chevron 56">
                <a:extLst>
                  <a:ext uri="{FF2B5EF4-FFF2-40B4-BE49-F238E27FC236}">
                    <a16:creationId xmlns:a16="http://schemas.microsoft.com/office/drawing/2014/main" id="{855AF5C6-230D-2E05-08DE-D79E127E7D6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Chevron 57">
                <a:extLst>
                  <a:ext uri="{FF2B5EF4-FFF2-40B4-BE49-F238E27FC236}">
                    <a16:creationId xmlns:a16="http://schemas.microsoft.com/office/drawing/2014/main" id="{63BDDF6E-873F-57EC-92E7-196F8AA94AC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Chevron 58">
                <a:extLst>
                  <a:ext uri="{FF2B5EF4-FFF2-40B4-BE49-F238E27FC236}">
                    <a16:creationId xmlns:a16="http://schemas.microsoft.com/office/drawing/2014/main" id="{471561E4-1908-CDAE-79D8-227C51FA7BF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Chevron 59">
                <a:extLst>
                  <a:ext uri="{FF2B5EF4-FFF2-40B4-BE49-F238E27FC236}">
                    <a16:creationId xmlns:a16="http://schemas.microsoft.com/office/drawing/2014/main" id="{44124BA9-3EDC-6B3A-88B0-35D645852B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50EFD9F-B1FF-7714-4C82-5F20C15D2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CEDAEDBF-2C0B-9F75-BAB4-538973FEAC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A068E1-BD24-1791-6AFA-5E93D585C05D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3A9424F-A5F3-9622-77C6-D5966B71D577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A3B399E-AB41-20A4-D82C-DB6AF28ABB0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6" name="Chevron 65">
                <a:extLst>
                  <a:ext uri="{FF2B5EF4-FFF2-40B4-BE49-F238E27FC236}">
                    <a16:creationId xmlns:a16="http://schemas.microsoft.com/office/drawing/2014/main" id="{F6014124-5C85-3074-C1B7-C15D496D946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Chevron 66">
                <a:extLst>
                  <a:ext uri="{FF2B5EF4-FFF2-40B4-BE49-F238E27FC236}">
                    <a16:creationId xmlns:a16="http://schemas.microsoft.com/office/drawing/2014/main" id="{A9DF0DB8-D197-42DF-A972-714A7535CB3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Chevron 67">
                <a:extLst>
                  <a:ext uri="{FF2B5EF4-FFF2-40B4-BE49-F238E27FC236}">
                    <a16:creationId xmlns:a16="http://schemas.microsoft.com/office/drawing/2014/main" id="{A2A5460A-0488-8CA4-82F1-8D22602D8F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Chevron 68">
                <a:extLst>
                  <a:ext uri="{FF2B5EF4-FFF2-40B4-BE49-F238E27FC236}">
                    <a16:creationId xmlns:a16="http://schemas.microsoft.com/office/drawing/2014/main" id="{BF8AC27D-1221-62A6-E911-078AA0B3BF7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Chevron 69">
                <a:extLst>
                  <a:ext uri="{FF2B5EF4-FFF2-40B4-BE49-F238E27FC236}">
                    <a16:creationId xmlns:a16="http://schemas.microsoft.com/office/drawing/2014/main" id="{7C2C0DE5-7E8C-7562-878E-88A4D64EAB6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Chevron 70">
                <a:extLst>
                  <a:ext uri="{FF2B5EF4-FFF2-40B4-BE49-F238E27FC236}">
                    <a16:creationId xmlns:a16="http://schemas.microsoft.com/office/drawing/2014/main" id="{DA5D2FD4-13B0-CA0B-1E70-C3C2E81CF287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Chevron 71">
                <a:extLst>
                  <a:ext uri="{FF2B5EF4-FFF2-40B4-BE49-F238E27FC236}">
                    <a16:creationId xmlns:a16="http://schemas.microsoft.com/office/drawing/2014/main" id="{DA5565C4-5720-D590-0E6E-82403D6E1D1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Chevron 72">
                <a:extLst>
                  <a:ext uri="{FF2B5EF4-FFF2-40B4-BE49-F238E27FC236}">
                    <a16:creationId xmlns:a16="http://schemas.microsoft.com/office/drawing/2014/main" id="{652F1BF0-3E16-F46A-DE81-ABE642721B7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Chevron 73">
                <a:extLst>
                  <a:ext uri="{FF2B5EF4-FFF2-40B4-BE49-F238E27FC236}">
                    <a16:creationId xmlns:a16="http://schemas.microsoft.com/office/drawing/2014/main" id="{CC6DA52A-628E-EACE-5BFF-7B3192DE7D85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CB068D36-CCFC-FBBC-EE60-F5679A63CB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516158BD-24BE-00A0-BC7B-D8C3576C4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B4769B8-F768-F5A3-48AE-7682E1A28216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C15E0E8-C111-7EB9-DF92-58D7EFFB74CA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C756FAC-E85B-F564-0392-C1B30572EC2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0" name="Chevron 79">
                <a:extLst>
                  <a:ext uri="{FF2B5EF4-FFF2-40B4-BE49-F238E27FC236}">
                    <a16:creationId xmlns:a16="http://schemas.microsoft.com/office/drawing/2014/main" id="{9DE357F5-94FC-1639-5691-8B708E9A553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Chevron 80">
                <a:extLst>
                  <a:ext uri="{FF2B5EF4-FFF2-40B4-BE49-F238E27FC236}">
                    <a16:creationId xmlns:a16="http://schemas.microsoft.com/office/drawing/2014/main" id="{321D78A3-2FF3-3CE5-0240-D8AD5094F7F6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Chevron 81">
                <a:extLst>
                  <a:ext uri="{FF2B5EF4-FFF2-40B4-BE49-F238E27FC236}">
                    <a16:creationId xmlns:a16="http://schemas.microsoft.com/office/drawing/2014/main" id="{93D9AF83-FA13-9FD9-409E-117E45164C7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Chevron 82">
                <a:extLst>
                  <a:ext uri="{FF2B5EF4-FFF2-40B4-BE49-F238E27FC236}">
                    <a16:creationId xmlns:a16="http://schemas.microsoft.com/office/drawing/2014/main" id="{E5BE6E93-AEDA-CF4B-C310-5D75D4F3A64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Chevron 83">
                <a:extLst>
                  <a:ext uri="{FF2B5EF4-FFF2-40B4-BE49-F238E27FC236}">
                    <a16:creationId xmlns:a16="http://schemas.microsoft.com/office/drawing/2014/main" id="{050ECB3D-B47D-9D67-E39A-BBCC8F71A9F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Chevron 84">
                <a:extLst>
                  <a:ext uri="{FF2B5EF4-FFF2-40B4-BE49-F238E27FC236}">
                    <a16:creationId xmlns:a16="http://schemas.microsoft.com/office/drawing/2014/main" id="{4F398A42-5B7E-5A46-BE64-310D6290AF46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Chevron 85">
                <a:extLst>
                  <a:ext uri="{FF2B5EF4-FFF2-40B4-BE49-F238E27FC236}">
                    <a16:creationId xmlns:a16="http://schemas.microsoft.com/office/drawing/2014/main" id="{BD06E72F-790C-9160-B20A-E6A432DFC79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Chevron 86">
                <a:extLst>
                  <a:ext uri="{FF2B5EF4-FFF2-40B4-BE49-F238E27FC236}">
                    <a16:creationId xmlns:a16="http://schemas.microsoft.com/office/drawing/2014/main" id="{FE3A032D-0D5F-2DBD-DD29-9CD69EF257B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Chevron 87">
                <a:extLst>
                  <a:ext uri="{FF2B5EF4-FFF2-40B4-BE49-F238E27FC236}">
                    <a16:creationId xmlns:a16="http://schemas.microsoft.com/office/drawing/2014/main" id="{A301C87A-B304-C307-5B8E-7B1854B925F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CD2F67C-36FE-634E-6AC5-9786190CD9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AE5150A-BF47-1F23-6FB0-36F8D40761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5D18E5A4-510F-D118-D4F1-66B0177985B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D3CD3AD-C4CD-92D7-F7B5-DC0235BFB0CC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1AF25974-E6A4-9FB0-5B69-137870F1A1E6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32838AD-36C6-32CB-2354-D5DE755FB661}"/>
              </a:ext>
            </a:extLst>
          </p:cNvPr>
          <p:cNvGrpSpPr/>
          <p:nvPr/>
        </p:nvGrpSpPr>
        <p:grpSpPr>
          <a:xfrm>
            <a:off x="6774786" y="5078496"/>
            <a:ext cx="213697" cy="188842"/>
            <a:chOff x="6114441" y="4148345"/>
            <a:chExt cx="240990" cy="21295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FE704B5-10AF-41BD-4473-12F696F9D73C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934647F9-70E4-2E28-141F-1785580D533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7101C1C-C4A4-D874-8A23-AA6387DAA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C366DA7-7792-79D1-702C-6770CDE1AF30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994338F8-4AD9-7035-BC23-58684A0EC9F3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862043A-4EAA-B36B-FD90-44958ED5F0F3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47E585A-7304-9A28-1C48-0BC524921F07}"/>
              </a:ext>
            </a:extLst>
          </p:cNvPr>
          <p:cNvGrpSpPr/>
          <p:nvPr/>
        </p:nvGrpSpPr>
        <p:grpSpPr>
          <a:xfrm>
            <a:off x="6772394" y="5518268"/>
            <a:ext cx="213697" cy="188842"/>
            <a:chOff x="6114441" y="4148345"/>
            <a:chExt cx="240990" cy="212959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F59D5F8-0576-AE3E-176A-B60A998E7E5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02C6EA8E-C944-F904-12AA-90F196BEEA3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C2A62E5-2A48-D0E0-D296-E450A86AE7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221EF61-253A-257C-B570-37D93CA1103D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2AE55D59-8F7B-44A5-C8B8-95E098006585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6BB517C-E23E-63BA-18AD-E1997FFA8481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7948B809-C63A-D5FB-4CDF-A60494629604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BDAE40-0F9C-3490-85B1-DFD6DCCB4514}"/>
              </a:ext>
            </a:extLst>
          </p:cNvPr>
          <p:cNvGrpSpPr/>
          <p:nvPr/>
        </p:nvGrpSpPr>
        <p:grpSpPr>
          <a:xfrm>
            <a:off x="6772394" y="4648490"/>
            <a:ext cx="213697" cy="188842"/>
            <a:chOff x="6114441" y="4148345"/>
            <a:chExt cx="240990" cy="21295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A97B7E2-D6DF-1357-C99D-DAB8A51ACE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291D14F-EA02-53DA-B7F6-150E3C06F2E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90252F8-28E9-6D7E-8E85-4ED84030D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ED2DA5F-0100-23B0-11E9-B017140377FE}"/>
              </a:ext>
            </a:extLst>
          </p:cNvPr>
          <p:cNvGrpSpPr/>
          <p:nvPr/>
        </p:nvGrpSpPr>
        <p:grpSpPr>
          <a:xfrm>
            <a:off x="6756498" y="3816055"/>
            <a:ext cx="213697" cy="188842"/>
            <a:chOff x="6114441" y="4148345"/>
            <a:chExt cx="240990" cy="21295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A17D25F-1930-1C6C-68B1-A5363B24AD8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048B974-5068-2273-0C6F-9A5356FE1F0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CF64458-9A82-DF7D-99D1-8A73EADAB0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E6B4B1-138C-4DD7-E2E7-FA94C0273B40}"/>
              </a:ext>
            </a:extLst>
          </p:cNvPr>
          <p:cNvGrpSpPr/>
          <p:nvPr/>
        </p:nvGrpSpPr>
        <p:grpSpPr>
          <a:xfrm>
            <a:off x="6760025" y="3381167"/>
            <a:ext cx="213697" cy="188842"/>
            <a:chOff x="6114441" y="4148345"/>
            <a:chExt cx="240990" cy="212959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F9DF6273-6AD1-C359-1523-21FDC14D814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6199D2F-E53C-EF73-4D84-3AEC6368107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94E02B7-83A3-F3D6-EDEE-12920B38B8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A5ECBF8-CA4B-9A51-8C8C-381570E279B2}"/>
              </a:ext>
            </a:extLst>
          </p:cNvPr>
          <p:cNvGrpSpPr/>
          <p:nvPr/>
        </p:nvGrpSpPr>
        <p:grpSpPr>
          <a:xfrm>
            <a:off x="6758142" y="2491445"/>
            <a:ext cx="213697" cy="188842"/>
            <a:chOff x="6114441" y="4148345"/>
            <a:chExt cx="240990" cy="21295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C089428-70AB-33DE-2AA4-F955151648A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B699CB2-9AB6-87F8-89B0-5A16AF0317C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F998822-6827-384B-1FD5-3314156A2C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4017688-9BAA-459F-242C-CBB6A1C588B5}"/>
              </a:ext>
            </a:extLst>
          </p:cNvPr>
          <p:cNvGrpSpPr/>
          <p:nvPr/>
        </p:nvGrpSpPr>
        <p:grpSpPr>
          <a:xfrm>
            <a:off x="6761669" y="2056557"/>
            <a:ext cx="213697" cy="188842"/>
            <a:chOff x="6114441" y="4148345"/>
            <a:chExt cx="240990" cy="212959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00491416-B0FC-8A5A-299D-1FBB0AD80A9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913BAEE-5E2B-9948-9BD9-F0A17E27D3D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7E535AF-0C4C-D8EC-F84A-3EAC5C0D4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7FC0464-B258-CA64-F8C2-EF1AF9619130}"/>
              </a:ext>
            </a:extLst>
          </p:cNvPr>
          <p:cNvGrpSpPr/>
          <p:nvPr/>
        </p:nvGrpSpPr>
        <p:grpSpPr>
          <a:xfrm>
            <a:off x="6762430" y="1208722"/>
            <a:ext cx="213697" cy="188842"/>
            <a:chOff x="6114441" y="4148345"/>
            <a:chExt cx="240990" cy="212959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0DD09EB-45E5-340C-491C-A891EB0E0F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A0BE8933-6BA7-2FD6-3D03-6A15DA35136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C1EAB6D-8DA5-FA94-94C3-783156CA23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FD8C62-2A99-98F5-CEDF-721D83918E08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463C3B7-1D60-3BF0-DC23-4560FAFC5C6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EC93D899-75D6-8309-AB4A-F5F4B038558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E7F51A7-C86E-A6DB-F3DA-2B93967EA93B}"/>
              </a:ext>
            </a:extLst>
          </p:cNvPr>
          <p:cNvCxnSpPr>
            <a:stCxn id="9" idx="2"/>
            <a:endCxn id="4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A5F037B-6597-7826-2E54-928265334CF1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C16BF6B-7237-9C97-647D-480DD37BD9B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3442EAC-07D2-3085-4DC1-6BE559399628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E9E5F43C-4409-A92E-4685-17D166DEE0F1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59F6B7FA-B630-EA82-CC29-84C4996A2501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1814520-68C0-CF4D-9DAB-0EBC6DBBDC01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AF9F51A2-EE65-84D9-4967-FBD0EFA8C65D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B15C9D0-AC58-2779-254D-BE007FD83042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B5DD8C2-1A5A-4629-7E8A-4B170E06DF45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5" name="Table 147">
            <a:extLst>
              <a:ext uri="{FF2B5EF4-FFF2-40B4-BE49-F238E27FC236}">
                <a16:creationId xmlns:a16="http://schemas.microsoft.com/office/drawing/2014/main" id="{11317775-17DC-0557-C502-2FDE6EBB3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299053"/>
              </p:ext>
            </p:extLst>
          </p:nvPr>
        </p:nvGraphicFramePr>
        <p:xfrm>
          <a:off x="1057278" y="634343"/>
          <a:ext cx="4871943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F544B898-F986-8F1E-E55B-38ED18985C29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rapezium 147">
            <a:extLst>
              <a:ext uri="{FF2B5EF4-FFF2-40B4-BE49-F238E27FC236}">
                <a16:creationId xmlns:a16="http://schemas.microsoft.com/office/drawing/2014/main" id="{8BC87527-7628-9BBE-82B9-B674649B9B40}"/>
              </a:ext>
            </a:extLst>
          </p:cNvPr>
          <p:cNvSpPr/>
          <p:nvPr/>
        </p:nvSpPr>
        <p:spPr>
          <a:xfrm rot="10800000">
            <a:off x="15034263" y="1808702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rapezium 148">
            <a:extLst>
              <a:ext uri="{FF2B5EF4-FFF2-40B4-BE49-F238E27FC236}">
                <a16:creationId xmlns:a16="http://schemas.microsoft.com/office/drawing/2014/main" id="{3FF11477-46FA-F302-1826-ED17813FE449}"/>
              </a:ext>
            </a:extLst>
          </p:cNvPr>
          <p:cNvSpPr/>
          <p:nvPr/>
        </p:nvSpPr>
        <p:spPr>
          <a:xfrm rot="10800000">
            <a:off x="15018361" y="31106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rapezium 149">
            <a:extLst>
              <a:ext uri="{FF2B5EF4-FFF2-40B4-BE49-F238E27FC236}">
                <a16:creationId xmlns:a16="http://schemas.microsoft.com/office/drawing/2014/main" id="{64F15760-3115-7FAC-9CF8-E3DADC22FC19}"/>
              </a:ext>
            </a:extLst>
          </p:cNvPr>
          <p:cNvSpPr/>
          <p:nvPr/>
        </p:nvSpPr>
        <p:spPr>
          <a:xfrm rot="10800000">
            <a:off x="15018361" y="4393624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E2649D-52B4-19D1-BC15-469881592E5E}"/>
              </a:ext>
            </a:extLst>
          </p:cNvPr>
          <p:cNvGrpSpPr/>
          <p:nvPr/>
        </p:nvGrpSpPr>
        <p:grpSpPr>
          <a:xfrm>
            <a:off x="14967276" y="1343475"/>
            <a:ext cx="634652" cy="324178"/>
            <a:chOff x="3448663" y="1963491"/>
            <a:chExt cx="2171399" cy="1109143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75119D8-3DC7-12DE-19A0-DA2128534C5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54" name="Chevron 153">
                <a:extLst>
                  <a:ext uri="{FF2B5EF4-FFF2-40B4-BE49-F238E27FC236}">
                    <a16:creationId xmlns:a16="http://schemas.microsoft.com/office/drawing/2014/main" id="{4107E46D-C158-6531-0405-55F262AD38E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Chevron 154">
                <a:extLst>
                  <a:ext uri="{FF2B5EF4-FFF2-40B4-BE49-F238E27FC236}">
                    <a16:creationId xmlns:a16="http://schemas.microsoft.com/office/drawing/2014/main" id="{55FAE9FD-1743-863E-4846-48B29759F19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Chevron 155">
                <a:extLst>
                  <a:ext uri="{FF2B5EF4-FFF2-40B4-BE49-F238E27FC236}">
                    <a16:creationId xmlns:a16="http://schemas.microsoft.com/office/drawing/2014/main" id="{28E06637-A871-531B-4BE8-8F3AF158CC8C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Chevron 156">
                <a:extLst>
                  <a:ext uri="{FF2B5EF4-FFF2-40B4-BE49-F238E27FC236}">
                    <a16:creationId xmlns:a16="http://schemas.microsoft.com/office/drawing/2014/main" id="{6769F652-9CD1-816B-7CDA-E361E1E2B99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Chevron 157">
                <a:extLst>
                  <a:ext uri="{FF2B5EF4-FFF2-40B4-BE49-F238E27FC236}">
                    <a16:creationId xmlns:a16="http://schemas.microsoft.com/office/drawing/2014/main" id="{18B50EEB-8816-B40B-305A-7DCF7B70C0A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9" name="Chevron 158">
                <a:extLst>
                  <a:ext uri="{FF2B5EF4-FFF2-40B4-BE49-F238E27FC236}">
                    <a16:creationId xmlns:a16="http://schemas.microsoft.com/office/drawing/2014/main" id="{31A1C6EA-0E8A-417C-8BBF-57C274A44485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Chevron 159">
                <a:extLst>
                  <a:ext uri="{FF2B5EF4-FFF2-40B4-BE49-F238E27FC236}">
                    <a16:creationId xmlns:a16="http://schemas.microsoft.com/office/drawing/2014/main" id="{11840576-851C-8918-8375-94BC7BA2838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Chevron 160">
                <a:extLst>
                  <a:ext uri="{FF2B5EF4-FFF2-40B4-BE49-F238E27FC236}">
                    <a16:creationId xmlns:a16="http://schemas.microsoft.com/office/drawing/2014/main" id="{145D686C-71B5-174E-A02B-EFEDCA53D4E6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Chevron 161">
                <a:extLst>
                  <a:ext uri="{FF2B5EF4-FFF2-40B4-BE49-F238E27FC236}">
                    <a16:creationId xmlns:a16="http://schemas.microsoft.com/office/drawing/2014/main" id="{71F7D871-2AF6-4F5B-9984-671C7920636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D1EE40F0-E9A8-0D59-EAA7-B8C5C89B2B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8FD53F2-939A-8C3F-3F07-5ED18C81FA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Rounded Rectangle 152">
              <a:extLst>
                <a:ext uri="{FF2B5EF4-FFF2-40B4-BE49-F238E27FC236}">
                  <a16:creationId xmlns:a16="http://schemas.microsoft.com/office/drawing/2014/main" id="{ACB85835-E538-F4CD-8393-B3742CB8D08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56FFF9D-3AB7-FC2C-1CA3-36FC100A59CE}"/>
              </a:ext>
            </a:extLst>
          </p:cNvPr>
          <p:cNvGrpSpPr/>
          <p:nvPr/>
        </p:nvGrpSpPr>
        <p:grpSpPr>
          <a:xfrm>
            <a:off x="14967276" y="2201455"/>
            <a:ext cx="634652" cy="324178"/>
            <a:chOff x="3448663" y="1963491"/>
            <a:chExt cx="2171399" cy="1109143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D1595445-D7C1-906B-6CD6-E57C0A6488D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68" name="Chevron 167">
                <a:extLst>
                  <a:ext uri="{FF2B5EF4-FFF2-40B4-BE49-F238E27FC236}">
                    <a16:creationId xmlns:a16="http://schemas.microsoft.com/office/drawing/2014/main" id="{B254FD38-260E-3675-96ED-CC21BA235D3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Chevron 168">
                <a:extLst>
                  <a:ext uri="{FF2B5EF4-FFF2-40B4-BE49-F238E27FC236}">
                    <a16:creationId xmlns:a16="http://schemas.microsoft.com/office/drawing/2014/main" id="{061A1CF3-0058-80CA-5944-03B55392947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Chevron 169">
                <a:extLst>
                  <a:ext uri="{FF2B5EF4-FFF2-40B4-BE49-F238E27FC236}">
                    <a16:creationId xmlns:a16="http://schemas.microsoft.com/office/drawing/2014/main" id="{CC242B9B-DDEF-96F6-6F1F-6BB25E081A6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Chevron 170">
                <a:extLst>
                  <a:ext uri="{FF2B5EF4-FFF2-40B4-BE49-F238E27FC236}">
                    <a16:creationId xmlns:a16="http://schemas.microsoft.com/office/drawing/2014/main" id="{DB4A33E4-9A12-E818-903F-6F3A1C5508CA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Chevron 171">
                <a:extLst>
                  <a:ext uri="{FF2B5EF4-FFF2-40B4-BE49-F238E27FC236}">
                    <a16:creationId xmlns:a16="http://schemas.microsoft.com/office/drawing/2014/main" id="{FC4E0FAB-1B2E-8928-A59F-8248B1A4AF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Chevron 172">
                <a:extLst>
                  <a:ext uri="{FF2B5EF4-FFF2-40B4-BE49-F238E27FC236}">
                    <a16:creationId xmlns:a16="http://schemas.microsoft.com/office/drawing/2014/main" id="{F2A8901F-CD4E-4BE1-D83C-A60A28C8438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Chevron 173">
                <a:extLst>
                  <a:ext uri="{FF2B5EF4-FFF2-40B4-BE49-F238E27FC236}">
                    <a16:creationId xmlns:a16="http://schemas.microsoft.com/office/drawing/2014/main" id="{7707C1AD-89EC-312D-AB34-3FB1BAA27BF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Chevron 174">
                <a:extLst>
                  <a:ext uri="{FF2B5EF4-FFF2-40B4-BE49-F238E27FC236}">
                    <a16:creationId xmlns:a16="http://schemas.microsoft.com/office/drawing/2014/main" id="{12EFDCF4-9496-6047-27D5-202B8B35FEA0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Chevron 175">
                <a:extLst>
                  <a:ext uri="{FF2B5EF4-FFF2-40B4-BE49-F238E27FC236}">
                    <a16:creationId xmlns:a16="http://schemas.microsoft.com/office/drawing/2014/main" id="{49E58E4B-3615-E1C8-3068-319422A7EED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C421D27-B8F3-EB64-0EE9-313AEBC317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B392FB83-AA28-728E-5F40-023BFD4157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ounded Rectangle 166">
              <a:extLst>
                <a:ext uri="{FF2B5EF4-FFF2-40B4-BE49-F238E27FC236}">
                  <a16:creationId xmlns:a16="http://schemas.microsoft.com/office/drawing/2014/main" id="{A6A90CB8-61D4-30E1-5A12-80C56F3E924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D7CF642C-0403-23DF-38ED-F4AC95F608D8}"/>
              </a:ext>
            </a:extLst>
          </p:cNvPr>
          <p:cNvGrpSpPr/>
          <p:nvPr/>
        </p:nvGrpSpPr>
        <p:grpSpPr>
          <a:xfrm>
            <a:off x="14967276" y="2651178"/>
            <a:ext cx="634652" cy="324178"/>
            <a:chOff x="3448663" y="1963491"/>
            <a:chExt cx="2171399" cy="1109143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7946B3D7-DDE4-02EF-B291-4925D143686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82" name="Chevron 181">
                <a:extLst>
                  <a:ext uri="{FF2B5EF4-FFF2-40B4-BE49-F238E27FC236}">
                    <a16:creationId xmlns:a16="http://schemas.microsoft.com/office/drawing/2014/main" id="{464ABA50-3D4C-B092-734F-FDC4BF0FFB81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Chevron 182">
                <a:extLst>
                  <a:ext uri="{FF2B5EF4-FFF2-40B4-BE49-F238E27FC236}">
                    <a16:creationId xmlns:a16="http://schemas.microsoft.com/office/drawing/2014/main" id="{0A5E0952-5748-394D-26F7-51116C888681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Chevron 183">
                <a:extLst>
                  <a:ext uri="{FF2B5EF4-FFF2-40B4-BE49-F238E27FC236}">
                    <a16:creationId xmlns:a16="http://schemas.microsoft.com/office/drawing/2014/main" id="{630DA256-A79F-992A-0EFA-DCDA621F18E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Chevron 184">
                <a:extLst>
                  <a:ext uri="{FF2B5EF4-FFF2-40B4-BE49-F238E27FC236}">
                    <a16:creationId xmlns:a16="http://schemas.microsoft.com/office/drawing/2014/main" id="{9389CA0C-B9DC-498E-9A33-0A038526733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Chevron 185">
                <a:extLst>
                  <a:ext uri="{FF2B5EF4-FFF2-40B4-BE49-F238E27FC236}">
                    <a16:creationId xmlns:a16="http://schemas.microsoft.com/office/drawing/2014/main" id="{3A0D28B8-BF6B-8CAA-FCBA-C7D0B2C919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7" name="Chevron 186">
                <a:extLst>
                  <a:ext uri="{FF2B5EF4-FFF2-40B4-BE49-F238E27FC236}">
                    <a16:creationId xmlns:a16="http://schemas.microsoft.com/office/drawing/2014/main" id="{4CB26723-F41D-735F-B993-8C56A5C6E0C3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Chevron 187">
                <a:extLst>
                  <a:ext uri="{FF2B5EF4-FFF2-40B4-BE49-F238E27FC236}">
                    <a16:creationId xmlns:a16="http://schemas.microsoft.com/office/drawing/2014/main" id="{0EB2289B-8692-6C30-BA43-8C2E5E9972C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Chevron 188">
                <a:extLst>
                  <a:ext uri="{FF2B5EF4-FFF2-40B4-BE49-F238E27FC236}">
                    <a16:creationId xmlns:a16="http://schemas.microsoft.com/office/drawing/2014/main" id="{535764B4-11BC-02A4-B3C5-8A23F6AD1723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Chevron 189">
                <a:extLst>
                  <a:ext uri="{FF2B5EF4-FFF2-40B4-BE49-F238E27FC236}">
                    <a16:creationId xmlns:a16="http://schemas.microsoft.com/office/drawing/2014/main" id="{499F76BA-4D51-E7FB-E3E3-67698361A37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F72D0023-3E97-FD67-B454-8411E2E20D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AE25A80-5FD0-EFDB-2621-86B12A3EB9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BE6FCB1E-8A80-E0DF-1DCC-CDEB57E2D6F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B6CC897-E81A-67BE-D969-5C7025B33487}"/>
              </a:ext>
            </a:extLst>
          </p:cNvPr>
          <p:cNvGrpSpPr/>
          <p:nvPr/>
        </p:nvGrpSpPr>
        <p:grpSpPr>
          <a:xfrm>
            <a:off x="14967276" y="3497159"/>
            <a:ext cx="634652" cy="324178"/>
            <a:chOff x="3448663" y="1963491"/>
            <a:chExt cx="2171399" cy="1109143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E3FA8227-A4B3-B5DD-8764-5D0A469AFF6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196" name="Chevron 195">
                <a:extLst>
                  <a:ext uri="{FF2B5EF4-FFF2-40B4-BE49-F238E27FC236}">
                    <a16:creationId xmlns:a16="http://schemas.microsoft.com/office/drawing/2014/main" id="{4BA670AB-A176-123A-EEFA-59DADBD3EF0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Chevron 196">
                <a:extLst>
                  <a:ext uri="{FF2B5EF4-FFF2-40B4-BE49-F238E27FC236}">
                    <a16:creationId xmlns:a16="http://schemas.microsoft.com/office/drawing/2014/main" id="{571A2D79-43C5-AAF4-6BDE-F4749915A260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Chevron 197">
                <a:extLst>
                  <a:ext uri="{FF2B5EF4-FFF2-40B4-BE49-F238E27FC236}">
                    <a16:creationId xmlns:a16="http://schemas.microsoft.com/office/drawing/2014/main" id="{5368D3A2-71DA-B15C-0F46-07C3F8C0097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Chevron 198">
                <a:extLst>
                  <a:ext uri="{FF2B5EF4-FFF2-40B4-BE49-F238E27FC236}">
                    <a16:creationId xmlns:a16="http://schemas.microsoft.com/office/drawing/2014/main" id="{903BA8CC-AB4E-C79A-450B-2A57CA00B5D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Chevron 199">
                <a:extLst>
                  <a:ext uri="{FF2B5EF4-FFF2-40B4-BE49-F238E27FC236}">
                    <a16:creationId xmlns:a16="http://schemas.microsoft.com/office/drawing/2014/main" id="{913D5C26-64D3-54CB-E646-917C762B934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Chevron 200">
                <a:extLst>
                  <a:ext uri="{FF2B5EF4-FFF2-40B4-BE49-F238E27FC236}">
                    <a16:creationId xmlns:a16="http://schemas.microsoft.com/office/drawing/2014/main" id="{1F546C6C-44E5-2D94-8133-FDBA9791703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Chevron 201">
                <a:extLst>
                  <a:ext uri="{FF2B5EF4-FFF2-40B4-BE49-F238E27FC236}">
                    <a16:creationId xmlns:a16="http://schemas.microsoft.com/office/drawing/2014/main" id="{7F7B54DB-9689-EBFB-A72A-C89A3B07035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Chevron 202">
                <a:extLst>
                  <a:ext uri="{FF2B5EF4-FFF2-40B4-BE49-F238E27FC236}">
                    <a16:creationId xmlns:a16="http://schemas.microsoft.com/office/drawing/2014/main" id="{3F12ACB3-F5D6-DFE6-350E-B1944D810D9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Chevron 203">
                <a:extLst>
                  <a:ext uri="{FF2B5EF4-FFF2-40B4-BE49-F238E27FC236}">
                    <a16:creationId xmlns:a16="http://schemas.microsoft.com/office/drawing/2014/main" id="{A42A3C7C-E5FE-0525-8003-01686A83AE2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C42316B0-CC3B-B6BB-15FB-6CECA8DFBC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49F7823-DD76-A01C-23FA-603E306932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A311A3B4-A57D-C770-3F26-F0AD5F7B19D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D5F8D9A-CEF3-6B38-9912-4B921BD40BCA}"/>
              </a:ext>
            </a:extLst>
          </p:cNvPr>
          <p:cNvGrpSpPr/>
          <p:nvPr/>
        </p:nvGrpSpPr>
        <p:grpSpPr>
          <a:xfrm>
            <a:off x="14969743" y="3941580"/>
            <a:ext cx="634652" cy="324178"/>
            <a:chOff x="3448663" y="1963491"/>
            <a:chExt cx="2171399" cy="110914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5F2D96EC-5CA4-C560-2B29-4CD07D38CEAC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10" name="Chevron 209">
                <a:extLst>
                  <a:ext uri="{FF2B5EF4-FFF2-40B4-BE49-F238E27FC236}">
                    <a16:creationId xmlns:a16="http://schemas.microsoft.com/office/drawing/2014/main" id="{D9891A61-D54F-3A86-67FE-F5EB95E3DF38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Chevron 210">
                <a:extLst>
                  <a:ext uri="{FF2B5EF4-FFF2-40B4-BE49-F238E27FC236}">
                    <a16:creationId xmlns:a16="http://schemas.microsoft.com/office/drawing/2014/main" id="{BDA806B2-4DFB-F465-16DA-36383001B4F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2" name="Chevron 211">
                <a:extLst>
                  <a:ext uri="{FF2B5EF4-FFF2-40B4-BE49-F238E27FC236}">
                    <a16:creationId xmlns:a16="http://schemas.microsoft.com/office/drawing/2014/main" id="{4DFAB707-9B3F-7E8E-56DF-26801DFAD51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Chevron 212">
                <a:extLst>
                  <a:ext uri="{FF2B5EF4-FFF2-40B4-BE49-F238E27FC236}">
                    <a16:creationId xmlns:a16="http://schemas.microsoft.com/office/drawing/2014/main" id="{D123AEC0-CD60-964D-0743-D71692548798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Chevron 213">
                <a:extLst>
                  <a:ext uri="{FF2B5EF4-FFF2-40B4-BE49-F238E27FC236}">
                    <a16:creationId xmlns:a16="http://schemas.microsoft.com/office/drawing/2014/main" id="{751B6A65-09A1-2493-EE2F-2B7512A471F4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Chevron 214">
                <a:extLst>
                  <a:ext uri="{FF2B5EF4-FFF2-40B4-BE49-F238E27FC236}">
                    <a16:creationId xmlns:a16="http://schemas.microsoft.com/office/drawing/2014/main" id="{0B4AE00C-1887-882A-A7E0-59259A82B47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6" name="Chevron 215">
                <a:extLst>
                  <a:ext uri="{FF2B5EF4-FFF2-40B4-BE49-F238E27FC236}">
                    <a16:creationId xmlns:a16="http://schemas.microsoft.com/office/drawing/2014/main" id="{6D9781B0-8A3E-D76A-B7FB-12BFEEAA81E9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7" name="Chevron 216">
                <a:extLst>
                  <a:ext uri="{FF2B5EF4-FFF2-40B4-BE49-F238E27FC236}">
                    <a16:creationId xmlns:a16="http://schemas.microsoft.com/office/drawing/2014/main" id="{9D31738D-164C-6C27-0326-AD86D98D7DA9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8" name="Chevron 217">
                <a:extLst>
                  <a:ext uri="{FF2B5EF4-FFF2-40B4-BE49-F238E27FC236}">
                    <a16:creationId xmlns:a16="http://schemas.microsoft.com/office/drawing/2014/main" id="{92546595-95D2-6157-EFCA-223A69924958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FCC9FC7-D621-F274-6568-7304DFF702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8692894E-556B-58A4-4948-92C4C81ED8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AFA8398C-B127-B74D-11A9-21EA5847CB6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C15047B-4840-7DC5-FD47-6E9E3228DFD1}"/>
              </a:ext>
            </a:extLst>
          </p:cNvPr>
          <p:cNvGrpSpPr/>
          <p:nvPr/>
        </p:nvGrpSpPr>
        <p:grpSpPr>
          <a:xfrm>
            <a:off x="14968365" y="4786318"/>
            <a:ext cx="634652" cy="324178"/>
            <a:chOff x="3448663" y="1963491"/>
            <a:chExt cx="2171399" cy="11091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81E4D0F7-3395-047C-5C68-2830E393B0B0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24" name="Chevron 223">
                <a:extLst>
                  <a:ext uri="{FF2B5EF4-FFF2-40B4-BE49-F238E27FC236}">
                    <a16:creationId xmlns:a16="http://schemas.microsoft.com/office/drawing/2014/main" id="{17F8657B-0048-359A-D057-73D7B5D8B55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5" name="Chevron 224">
                <a:extLst>
                  <a:ext uri="{FF2B5EF4-FFF2-40B4-BE49-F238E27FC236}">
                    <a16:creationId xmlns:a16="http://schemas.microsoft.com/office/drawing/2014/main" id="{CCF513D2-5316-829B-2F93-27AD708734E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Chevron 225">
                <a:extLst>
                  <a:ext uri="{FF2B5EF4-FFF2-40B4-BE49-F238E27FC236}">
                    <a16:creationId xmlns:a16="http://schemas.microsoft.com/office/drawing/2014/main" id="{5A1E6893-F040-4C7F-2B43-303D3D6D063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Chevron 226">
                <a:extLst>
                  <a:ext uri="{FF2B5EF4-FFF2-40B4-BE49-F238E27FC236}">
                    <a16:creationId xmlns:a16="http://schemas.microsoft.com/office/drawing/2014/main" id="{6DABBA13-77AC-37AF-F2DA-C569B399F0C6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Chevron 227">
                <a:extLst>
                  <a:ext uri="{FF2B5EF4-FFF2-40B4-BE49-F238E27FC236}">
                    <a16:creationId xmlns:a16="http://schemas.microsoft.com/office/drawing/2014/main" id="{90580054-939B-F2D3-51A6-D54082C7527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9" name="Chevron 228">
                <a:extLst>
                  <a:ext uri="{FF2B5EF4-FFF2-40B4-BE49-F238E27FC236}">
                    <a16:creationId xmlns:a16="http://schemas.microsoft.com/office/drawing/2014/main" id="{6E607D92-86FC-7349-14C5-1D0405DA292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0" name="Chevron 229">
                <a:extLst>
                  <a:ext uri="{FF2B5EF4-FFF2-40B4-BE49-F238E27FC236}">
                    <a16:creationId xmlns:a16="http://schemas.microsoft.com/office/drawing/2014/main" id="{724FFA74-EA71-9AFE-F1AC-7B87C120210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1" name="Chevron 230">
                <a:extLst>
                  <a:ext uri="{FF2B5EF4-FFF2-40B4-BE49-F238E27FC236}">
                    <a16:creationId xmlns:a16="http://schemas.microsoft.com/office/drawing/2014/main" id="{D050A40E-B867-187B-B5F7-DA35C562448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2" name="Chevron 231">
                <a:extLst>
                  <a:ext uri="{FF2B5EF4-FFF2-40B4-BE49-F238E27FC236}">
                    <a16:creationId xmlns:a16="http://schemas.microsoft.com/office/drawing/2014/main" id="{2697CFF9-B521-F054-BB63-833C4FFD9FB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0BC25FE-1F2A-5C36-F127-22578931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E31FEFB2-DAD7-238D-7F9F-BFABDB578D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Rounded Rectangle 222">
              <a:extLst>
                <a:ext uri="{FF2B5EF4-FFF2-40B4-BE49-F238E27FC236}">
                  <a16:creationId xmlns:a16="http://schemas.microsoft.com/office/drawing/2014/main" id="{39E41825-BA67-20E3-B2C7-7E5AE85A7D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0ABB47F-7FAF-9045-DD09-08C88CF5A358}"/>
              </a:ext>
            </a:extLst>
          </p:cNvPr>
          <p:cNvGrpSpPr/>
          <p:nvPr/>
        </p:nvGrpSpPr>
        <p:grpSpPr>
          <a:xfrm>
            <a:off x="15760062" y="4860884"/>
            <a:ext cx="213697" cy="188842"/>
            <a:chOff x="6114441" y="4148345"/>
            <a:chExt cx="240990" cy="212959"/>
          </a:xfrm>
        </p:grpSpPr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BE4F2C91-1798-23F3-F870-8E7F91D192A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F327F5-8D87-3EA2-F6BE-5343CB812AD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868BD7F-956D-5DC2-CEC6-D652C672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D3A73709-0430-0E6A-7B81-A478660DC339}"/>
              </a:ext>
            </a:extLst>
          </p:cNvPr>
          <p:cNvGrpSpPr/>
          <p:nvPr/>
        </p:nvGrpSpPr>
        <p:grpSpPr>
          <a:xfrm>
            <a:off x="15744166" y="4028449"/>
            <a:ext cx="213697" cy="188842"/>
            <a:chOff x="6114441" y="4148345"/>
            <a:chExt cx="240990" cy="212959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C1CB4D14-6946-5363-8AF2-2DA952469B5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CEA69460-BFF6-21C8-B210-17CFCC55B045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DF887A6-1628-510F-9307-4AB4DBBA3A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A8E4E96E-F3F1-3919-AB96-450356846586}"/>
              </a:ext>
            </a:extLst>
          </p:cNvPr>
          <p:cNvGrpSpPr/>
          <p:nvPr/>
        </p:nvGrpSpPr>
        <p:grpSpPr>
          <a:xfrm>
            <a:off x="15747693" y="3593561"/>
            <a:ext cx="213697" cy="188842"/>
            <a:chOff x="6114441" y="4148345"/>
            <a:chExt cx="240990" cy="212959"/>
          </a:xfrm>
        </p:grpSpPr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34C4B81D-741D-59CC-A59A-7A6262A201A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9438DC40-F679-4623-6BFF-41ADBB1C666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904C640-E117-DD0C-024D-B4D851AE51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9A888D5E-A19A-B224-2A7D-D7FDD4361C5C}"/>
              </a:ext>
            </a:extLst>
          </p:cNvPr>
          <p:cNvGrpSpPr/>
          <p:nvPr/>
        </p:nvGrpSpPr>
        <p:grpSpPr>
          <a:xfrm>
            <a:off x="15745810" y="2703839"/>
            <a:ext cx="213697" cy="188842"/>
            <a:chOff x="6114441" y="4148345"/>
            <a:chExt cx="240990" cy="212959"/>
          </a:xfrm>
        </p:grpSpPr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0A34EE2D-39BC-E6EB-87B6-67AF22A6CB3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B4F5844F-2941-318E-54B5-CC27B54E88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DE4DDCD-12B7-18F0-4321-054712E2C2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F6BCC280-3A4F-3E45-DDD1-AC3CB7955243}"/>
              </a:ext>
            </a:extLst>
          </p:cNvPr>
          <p:cNvGrpSpPr/>
          <p:nvPr/>
        </p:nvGrpSpPr>
        <p:grpSpPr>
          <a:xfrm>
            <a:off x="15749337" y="2268951"/>
            <a:ext cx="213697" cy="188842"/>
            <a:chOff x="6114441" y="4148345"/>
            <a:chExt cx="240990" cy="212959"/>
          </a:xfrm>
        </p:grpSpPr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1F56109E-A006-2BCC-2209-A72232BA963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7C08836-F266-26D3-8F30-134468E548F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63AA8DEE-6EA8-5672-081E-F5DD2CAEE1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41A89F8-0E6A-76F8-A128-8957EDAA9385}"/>
              </a:ext>
            </a:extLst>
          </p:cNvPr>
          <p:cNvGrpSpPr/>
          <p:nvPr/>
        </p:nvGrpSpPr>
        <p:grpSpPr>
          <a:xfrm>
            <a:off x="15750098" y="1421116"/>
            <a:ext cx="213697" cy="188842"/>
            <a:chOff x="6114441" y="4148345"/>
            <a:chExt cx="240990" cy="212959"/>
          </a:xfrm>
        </p:grpSpPr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3025CF3D-052E-3F5F-5A95-058F0AB4C06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7BC96234-D6B8-BF36-2B85-39F415A61A9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E9663DF-0057-D8DD-A04B-F6B5C7FBA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BAE2AFFE-2E42-621A-EC4A-C2062192B175}"/>
              </a:ext>
            </a:extLst>
          </p:cNvPr>
          <p:cNvCxnSpPr>
            <a:stCxn id="153" idx="2"/>
            <a:endCxn id="148" idx="2"/>
          </p:cNvCxnSpPr>
          <p:nvPr/>
        </p:nvCxnSpPr>
        <p:spPr>
          <a:xfrm>
            <a:off x="15284602" y="166765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3D8B2E3D-7893-D661-E3C0-06A2B1CBAE6E}"/>
              </a:ext>
            </a:extLst>
          </p:cNvPr>
          <p:cNvCxnSpPr/>
          <p:nvPr/>
        </p:nvCxnSpPr>
        <p:spPr>
          <a:xfrm>
            <a:off x="15279015" y="208254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DAE00D1D-50E3-F8CE-568C-A5E2C2627F91}"/>
              </a:ext>
            </a:extLst>
          </p:cNvPr>
          <p:cNvCxnSpPr/>
          <p:nvPr/>
        </p:nvCxnSpPr>
        <p:spPr>
          <a:xfrm>
            <a:off x="15285445" y="251957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96FCAE9-7041-94E6-2909-842D86C03D91}"/>
              </a:ext>
            </a:extLst>
          </p:cNvPr>
          <p:cNvCxnSpPr/>
          <p:nvPr/>
        </p:nvCxnSpPr>
        <p:spPr>
          <a:xfrm>
            <a:off x="15278172" y="29889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6187EE5-AD2E-5447-19A8-986E97C96BD2}"/>
              </a:ext>
            </a:extLst>
          </p:cNvPr>
          <p:cNvCxnSpPr/>
          <p:nvPr/>
        </p:nvCxnSpPr>
        <p:spPr>
          <a:xfrm>
            <a:off x="15278172" y="33707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819C060E-C9B4-C2F2-E236-FBF57C2D5920}"/>
              </a:ext>
            </a:extLst>
          </p:cNvPr>
          <p:cNvCxnSpPr/>
          <p:nvPr/>
        </p:nvCxnSpPr>
        <p:spPr>
          <a:xfrm>
            <a:off x="15278172" y="382322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CC2F82A6-0A3B-B666-419A-C6A10CF07BB1}"/>
              </a:ext>
            </a:extLst>
          </p:cNvPr>
          <p:cNvCxnSpPr/>
          <p:nvPr/>
        </p:nvCxnSpPr>
        <p:spPr>
          <a:xfrm>
            <a:off x="15284602" y="4268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FD40614F-57DF-FD16-8967-F4F3ABD321B2}"/>
              </a:ext>
            </a:extLst>
          </p:cNvPr>
          <p:cNvCxnSpPr/>
          <p:nvPr/>
        </p:nvCxnSpPr>
        <p:spPr>
          <a:xfrm>
            <a:off x="15278172" y="511767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2" name="Table 147">
            <a:extLst>
              <a:ext uri="{FF2B5EF4-FFF2-40B4-BE49-F238E27FC236}">
                <a16:creationId xmlns:a16="http://schemas.microsoft.com/office/drawing/2014/main" id="{7FE2FF7C-BB15-497B-A8F8-5E0CE92EC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542412"/>
              </p:ext>
            </p:extLst>
          </p:nvPr>
        </p:nvGraphicFramePr>
        <p:xfrm>
          <a:off x="8639033" y="766783"/>
          <a:ext cx="5180877" cy="4821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22605"/>
                  </a:ext>
                </a:extLst>
              </a:tr>
            </a:tbl>
          </a:graphicData>
        </a:graphic>
      </p:graphicFrame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AF67935-C1DB-8B72-1F62-0F91BD473ACA}"/>
              </a:ext>
            </a:extLst>
          </p:cNvPr>
          <p:cNvCxnSpPr/>
          <p:nvPr/>
        </p:nvCxnSpPr>
        <p:spPr>
          <a:xfrm>
            <a:off x="15268699" y="46397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Chevron 274">
            <a:extLst>
              <a:ext uri="{FF2B5EF4-FFF2-40B4-BE49-F238E27FC236}">
                <a16:creationId xmlns:a16="http://schemas.microsoft.com/office/drawing/2014/main" id="{0B4B38E6-8531-BF13-AF78-D31410F8068B}"/>
              </a:ext>
            </a:extLst>
          </p:cNvPr>
          <p:cNvSpPr/>
          <p:nvPr/>
        </p:nvSpPr>
        <p:spPr>
          <a:xfrm>
            <a:off x="14526404" y="6936945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ounded Rectangle 275">
            <a:extLst>
              <a:ext uri="{FF2B5EF4-FFF2-40B4-BE49-F238E27FC236}">
                <a16:creationId xmlns:a16="http://schemas.microsoft.com/office/drawing/2014/main" id="{F8D88D67-642C-80F5-3004-0D9E57DBB4A4}"/>
              </a:ext>
            </a:extLst>
          </p:cNvPr>
          <p:cNvSpPr/>
          <p:nvPr/>
        </p:nvSpPr>
        <p:spPr>
          <a:xfrm>
            <a:off x="14019204" y="5739226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7778A2C8-C199-4E49-516C-55FF36C7A509}"/>
              </a:ext>
            </a:extLst>
          </p:cNvPr>
          <p:cNvCxnSpPr>
            <a:cxnSpLocks/>
          </p:cNvCxnSpPr>
          <p:nvPr/>
        </p:nvCxnSpPr>
        <p:spPr>
          <a:xfrm flipV="1">
            <a:off x="15596744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00DA12DF-58BB-9341-D10F-6C54578A1C33}"/>
              </a:ext>
            </a:extLst>
          </p:cNvPr>
          <p:cNvCxnSpPr>
            <a:cxnSpLocks/>
          </p:cNvCxnSpPr>
          <p:nvPr/>
        </p:nvCxnSpPr>
        <p:spPr>
          <a:xfrm flipV="1">
            <a:off x="14962098" y="5951624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ounded Rectangle 278">
            <a:extLst>
              <a:ext uri="{FF2B5EF4-FFF2-40B4-BE49-F238E27FC236}">
                <a16:creationId xmlns:a16="http://schemas.microsoft.com/office/drawing/2014/main" id="{14097E5E-5C74-96AD-3758-BDBF509908D0}"/>
              </a:ext>
            </a:extLst>
          </p:cNvPr>
          <p:cNvSpPr/>
          <p:nvPr/>
        </p:nvSpPr>
        <p:spPr>
          <a:xfrm>
            <a:off x="14962098" y="5937923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C4F5B70-9961-BDB0-C0DC-2C7D7FA3268C}"/>
              </a:ext>
            </a:extLst>
          </p:cNvPr>
          <p:cNvGrpSpPr/>
          <p:nvPr/>
        </p:nvGrpSpPr>
        <p:grpSpPr>
          <a:xfrm>
            <a:off x="15753792" y="6012489"/>
            <a:ext cx="213697" cy="188842"/>
            <a:chOff x="6114441" y="4148345"/>
            <a:chExt cx="240990" cy="212959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E28E9610-56B6-67C0-A462-9EF7DF472F3E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D610A4BD-48F9-230A-B5F8-76EEB79400E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E32A45DC-8CEB-E85D-64E4-5CFC02312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1" name="Rounded Rectangle 280">
            <a:extLst>
              <a:ext uri="{FF2B5EF4-FFF2-40B4-BE49-F238E27FC236}">
                <a16:creationId xmlns:a16="http://schemas.microsoft.com/office/drawing/2014/main" id="{6C5CF902-2017-D4C5-A289-47F39DD30182}"/>
              </a:ext>
            </a:extLst>
          </p:cNvPr>
          <p:cNvSpPr/>
          <p:nvPr/>
        </p:nvSpPr>
        <p:spPr>
          <a:xfrm>
            <a:off x="14961009" y="63823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9F41A9F2-AC4A-E820-20D5-C7C48290B81E}"/>
              </a:ext>
            </a:extLst>
          </p:cNvPr>
          <p:cNvGrpSpPr/>
          <p:nvPr/>
        </p:nvGrpSpPr>
        <p:grpSpPr>
          <a:xfrm>
            <a:off x="15756184" y="6442495"/>
            <a:ext cx="213697" cy="188842"/>
            <a:chOff x="6114441" y="4148345"/>
            <a:chExt cx="240990" cy="212959"/>
          </a:xfrm>
        </p:grpSpPr>
        <p:sp>
          <p:nvSpPr>
            <p:cNvPr id="316" name="Rectangle 315">
              <a:extLst>
                <a:ext uri="{FF2B5EF4-FFF2-40B4-BE49-F238E27FC236}">
                  <a16:creationId xmlns:a16="http://schemas.microsoft.com/office/drawing/2014/main" id="{6A742AC3-0077-051D-87C4-E49A2919410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28E40BC-C0C6-938C-B01B-9F61BC411012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1148907-E042-1E7F-2E91-A6A9C11EDE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85EC5394-0B59-1B38-E98C-F374C9C20B81}"/>
              </a:ext>
            </a:extLst>
          </p:cNvPr>
          <p:cNvGrpSpPr/>
          <p:nvPr/>
        </p:nvGrpSpPr>
        <p:grpSpPr>
          <a:xfrm>
            <a:off x="16086409" y="6400854"/>
            <a:ext cx="244601" cy="277073"/>
            <a:chOff x="6596240" y="4219231"/>
            <a:chExt cx="313777" cy="355432"/>
          </a:xfrm>
        </p:grpSpPr>
        <p:sp>
          <p:nvSpPr>
            <p:cNvPr id="314" name="Triangle 313">
              <a:extLst>
                <a:ext uri="{FF2B5EF4-FFF2-40B4-BE49-F238E27FC236}">
                  <a16:creationId xmlns:a16="http://schemas.microsoft.com/office/drawing/2014/main" id="{13C33458-0381-A26F-1102-CAD6D4943457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B89A22B7-62F3-1B63-2898-1C170F73D912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26A6619B-D986-FBDE-EDB0-2523C8468342}"/>
              </a:ext>
            </a:extLst>
          </p:cNvPr>
          <p:cNvCxnSpPr/>
          <p:nvPr/>
        </p:nvCxnSpPr>
        <p:spPr>
          <a:xfrm>
            <a:off x="15271905" y="62692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118F4B37-EB45-062F-B191-D23F44AF3DE5}"/>
              </a:ext>
            </a:extLst>
          </p:cNvPr>
          <p:cNvGrpSpPr/>
          <p:nvPr/>
        </p:nvGrpSpPr>
        <p:grpSpPr>
          <a:xfrm>
            <a:off x="14948893" y="5942599"/>
            <a:ext cx="634652" cy="296550"/>
            <a:chOff x="3623330" y="1324203"/>
            <a:chExt cx="2325051" cy="1183217"/>
          </a:xfrm>
        </p:grpSpPr>
        <p:pic>
          <p:nvPicPr>
            <p:cNvPr id="309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6C6EB2F1-1775-25B7-8DD9-CBF3496622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A27988C8-B190-0641-2A8B-FDDCBB31E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87AF8AF3-EBC0-481B-2255-50A30A3B9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2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946AECCC-0F7E-37FC-1B95-49A45DE159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37B2947-8C7D-8388-790F-9943924995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Oval 285">
            <a:extLst>
              <a:ext uri="{FF2B5EF4-FFF2-40B4-BE49-F238E27FC236}">
                <a16:creationId xmlns:a16="http://schemas.microsoft.com/office/drawing/2014/main" id="{F15EA8CA-8951-7DD3-43F5-501FAC57128A}"/>
              </a:ext>
            </a:extLst>
          </p:cNvPr>
          <p:cNvSpPr/>
          <p:nvPr/>
        </p:nvSpPr>
        <p:spPr>
          <a:xfrm>
            <a:off x="14823785" y="5915148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1FA2B822-0731-61C7-BC2E-9753F63E61C4}"/>
              </a:ext>
            </a:extLst>
          </p:cNvPr>
          <p:cNvGrpSpPr/>
          <p:nvPr/>
        </p:nvGrpSpPr>
        <p:grpSpPr>
          <a:xfrm>
            <a:off x="14574982" y="6008931"/>
            <a:ext cx="188841" cy="188842"/>
            <a:chOff x="6762695" y="5234233"/>
            <a:chExt cx="188841" cy="188842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1EB80B03-98D5-28A6-E732-8F87FDBB1A98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Rectangle 307">
              <a:extLst>
                <a:ext uri="{FF2B5EF4-FFF2-40B4-BE49-F238E27FC236}">
                  <a16:creationId xmlns:a16="http://schemas.microsoft.com/office/drawing/2014/main" id="{318E5787-FE86-87B8-98B5-E3E18FB940C3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A66345FB-3EB9-5856-D91F-5205CC82EF41}"/>
              </a:ext>
            </a:extLst>
          </p:cNvPr>
          <p:cNvGrpSpPr/>
          <p:nvPr/>
        </p:nvGrpSpPr>
        <p:grpSpPr>
          <a:xfrm>
            <a:off x="14574981" y="6430346"/>
            <a:ext cx="188841" cy="188842"/>
            <a:chOff x="6762695" y="5234233"/>
            <a:chExt cx="188841" cy="188842"/>
          </a:xfrm>
        </p:grpSpPr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050E11AB-D744-B905-9BDF-7A7765B489CA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AE10A107-E74B-C82E-A30E-54024AB19EB5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A6FCCA62-E0E7-7373-F86F-659AECB9E6CB}"/>
              </a:ext>
            </a:extLst>
          </p:cNvPr>
          <p:cNvGrpSpPr/>
          <p:nvPr/>
        </p:nvGrpSpPr>
        <p:grpSpPr>
          <a:xfrm>
            <a:off x="14948893" y="6716249"/>
            <a:ext cx="1370001" cy="437243"/>
            <a:chOff x="7136610" y="5506693"/>
            <a:chExt cx="1370001" cy="437243"/>
          </a:xfrm>
        </p:grpSpPr>
        <p:sp>
          <p:nvSpPr>
            <p:cNvPr id="296" name="Rounded Rectangle 295">
              <a:extLst>
                <a:ext uri="{FF2B5EF4-FFF2-40B4-BE49-F238E27FC236}">
                  <a16:creationId xmlns:a16="http://schemas.microsoft.com/office/drawing/2014/main" id="{55056A8D-2645-65ED-709B-8AB21AF3C3CC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3368408C-EA08-2D2E-F06E-E8EC18FD1EE5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F795722-D220-76CA-B8BF-A5857C88E2BF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05044F56-EFFB-BCD0-3E88-F24C25E25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02D5D53F-33F9-76A9-6238-C6C9EA52B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33E5986-CBCD-BDD2-D0C9-1DDE8E367339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300" name="Triangle 299">
                <a:extLst>
                  <a:ext uri="{FF2B5EF4-FFF2-40B4-BE49-F238E27FC236}">
                    <a16:creationId xmlns:a16="http://schemas.microsoft.com/office/drawing/2014/main" id="{8D2AEB50-5496-59B9-B652-49A0DCDAC3E3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096FAD7F-046F-164F-B400-E7409E3E31AF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F81E5A2-DD30-BC0F-E016-C843D2127F40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CC63399F-ABAC-3B03-A4EE-66643A174995}"/>
              </a:ext>
            </a:extLst>
          </p:cNvPr>
          <p:cNvGrpSpPr/>
          <p:nvPr/>
        </p:nvGrpSpPr>
        <p:grpSpPr>
          <a:xfrm>
            <a:off x="15038249" y="7143301"/>
            <a:ext cx="468998" cy="468998"/>
            <a:chOff x="4989908" y="5259485"/>
            <a:chExt cx="1012654" cy="1012654"/>
          </a:xfrm>
        </p:grpSpPr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A5D79CA-F44C-651D-3F8F-D811D9CA7BFE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F13985D3-E102-634A-C181-29BEFB29FCF4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78196524-D8DB-2309-619C-7A897F56B44B}"/>
              </a:ext>
            </a:extLst>
          </p:cNvPr>
          <p:cNvCxnSpPr/>
          <p:nvPr/>
        </p:nvCxnSpPr>
        <p:spPr>
          <a:xfrm>
            <a:off x="15279424" y="578030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FAC8FDB9-1F26-B17A-CB63-88F041357417}"/>
              </a:ext>
            </a:extLst>
          </p:cNvPr>
          <p:cNvCxnSpPr/>
          <p:nvPr/>
        </p:nvCxnSpPr>
        <p:spPr>
          <a:xfrm>
            <a:off x="15272748" y="708296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Chevron 292">
            <a:extLst>
              <a:ext uri="{FF2B5EF4-FFF2-40B4-BE49-F238E27FC236}">
                <a16:creationId xmlns:a16="http://schemas.microsoft.com/office/drawing/2014/main" id="{6C4F8888-1E89-5F59-5D2A-50275B27E1C9}"/>
              </a:ext>
            </a:extLst>
          </p:cNvPr>
          <p:cNvSpPr/>
          <p:nvPr/>
        </p:nvSpPr>
        <p:spPr>
          <a:xfrm>
            <a:off x="14845322" y="725971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5" name="Rounded Rectangle 234">
            <a:extLst>
              <a:ext uri="{FF2B5EF4-FFF2-40B4-BE49-F238E27FC236}">
                <a16:creationId xmlns:a16="http://schemas.microsoft.com/office/drawing/2014/main" id="{AA53D3BD-7B16-C8AC-9AA2-BC4E33CC7884}"/>
              </a:ext>
            </a:extLst>
          </p:cNvPr>
          <p:cNvSpPr/>
          <p:nvPr/>
        </p:nvSpPr>
        <p:spPr>
          <a:xfrm>
            <a:off x="14957515" y="81663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302AB2E4-00E0-9C1E-41B9-9ABC1EE42855}"/>
              </a:ext>
            </a:extLst>
          </p:cNvPr>
          <p:cNvGrpSpPr/>
          <p:nvPr/>
        </p:nvGrpSpPr>
        <p:grpSpPr>
          <a:xfrm>
            <a:off x="15779058" y="8214918"/>
            <a:ext cx="188841" cy="188842"/>
            <a:chOff x="8672660" y="5000203"/>
            <a:chExt cx="188841" cy="188842"/>
          </a:xfrm>
        </p:grpSpPr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89B9FB2D-2E94-5B6E-6955-12B1B4F806EE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0B7C57C4-6CA4-D056-9CEE-E75384BFC9B1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786E9505-3919-09FE-C0C4-3A72486DA13B}"/>
              </a:ext>
            </a:extLst>
          </p:cNvPr>
          <p:cNvCxnSpPr/>
          <p:nvPr/>
        </p:nvCxnSpPr>
        <p:spPr>
          <a:xfrm>
            <a:off x="15272312" y="80347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9387969F-AF5A-FF33-F2A2-A05C7518DC7A}"/>
              </a:ext>
            </a:extLst>
          </p:cNvPr>
          <p:cNvSpPr/>
          <p:nvPr/>
        </p:nvSpPr>
        <p:spPr>
          <a:xfrm>
            <a:off x="14960846" y="768146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11787100-508A-FE05-DB6B-7E4041FA2326}"/>
              </a:ext>
            </a:extLst>
          </p:cNvPr>
          <p:cNvGrpSpPr/>
          <p:nvPr/>
        </p:nvGrpSpPr>
        <p:grpSpPr>
          <a:xfrm>
            <a:off x="15755148" y="7736600"/>
            <a:ext cx="213697" cy="188842"/>
            <a:chOff x="6114441" y="4148345"/>
            <a:chExt cx="240990" cy="21295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80156ABE-9014-4FAA-7BC3-6135498F78B7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862B7860-EEEC-CD67-7249-110FEFBCE8B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A1810A3B-9A27-6FCD-A437-A74C5C3505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B0ADADEF-ECA9-7A44-4888-7092FF1D3D92}"/>
              </a:ext>
            </a:extLst>
          </p:cNvPr>
          <p:cNvGrpSpPr/>
          <p:nvPr/>
        </p:nvGrpSpPr>
        <p:grpSpPr>
          <a:xfrm>
            <a:off x="16085373" y="7694962"/>
            <a:ext cx="244601" cy="277073"/>
            <a:chOff x="6596240" y="4219231"/>
            <a:chExt cx="313777" cy="355432"/>
          </a:xfrm>
        </p:grpSpPr>
        <p:sp>
          <p:nvSpPr>
            <p:cNvPr id="328" name="Triangle 327">
              <a:extLst>
                <a:ext uri="{FF2B5EF4-FFF2-40B4-BE49-F238E27FC236}">
                  <a16:creationId xmlns:a16="http://schemas.microsoft.com/office/drawing/2014/main" id="{9CC65328-F491-1B76-1B4E-626E4F5D21EB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6E89C4B1-E298-DA36-241A-7D4D7B590756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996A4944-E98F-6A64-2E5D-E5142B999F5D}"/>
              </a:ext>
            </a:extLst>
          </p:cNvPr>
          <p:cNvCxnSpPr/>
          <p:nvPr/>
        </p:nvCxnSpPr>
        <p:spPr>
          <a:xfrm>
            <a:off x="15273258" y="756728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8E5CD7DA-29CE-0993-9914-4C66172E6DB2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FB8A6837-E6E7-13B8-7611-CBBEDCAA9F4B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FF17EC3B-9A66-9B1E-2775-9637283ADF6B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Box 335">
            <a:extLst>
              <a:ext uri="{FF2B5EF4-FFF2-40B4-BE49-F238E27FC236}">
                <a16:creationId xmlns:a16="http://schemas.microsoft.com/office/drawing/2014/main" id="{CE4D02C3-20BE-882F-C01A-668EBA53D132}"/>
              </a:ext>
            </a:extLst>
          </p:cNvPr>
          <p:cNvSpPr txBox="1"/>
          <p:nvPr/>
        </p:nvSpPr>
        <p:spPr>
          <a:xfrm>
            <a:off x="5754228" y="528486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7E6FAC75-2C1D-F569-D1E7-FA313CC8FD32}"/>
              </a:ext>
            </a:extLst>
          </p:cNvPr>
          <p:cNvSpPr txBox="1"/>
          <p:nvPr/>
        </p:nvSpPr>
        <p:spPr>
          <a:xfrm>
            <a:off x="5708752" y="6498042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38" name="Chevron 337">
            <a:extLst>
              <a:ext uri="{FF2B5EF4-FFF2-40B4-BE49-F238E27FC236}">
                <a16:creationId xmlns:a16="http://schemas.microsoft.com/office/drawing/2014/main" id="{C7865859-DBCE-0841-1872-C81E7F8B6122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id="{A1F9EB9E-543B-CCF4-E40D-179774D05855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AD4F8B12-2A3D-45E7-B52A-0A0A857CEB9B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Straight Connector 341">
            <a:extLst>
              <a:ext uri="{FF2B5EF4-FFF2-40B4-BE49-F238E27FC236}">
                <a16:creationId xmlns:a16="http://schemas.microsoft.com/office/drawing/2014/main" id="{EFF511BC-DBDA-A5E5-94C4-741FBCDB8350}"/>
              </a:ext>
            </a:extLst>
          </p:cNvPr>
          <p:cNvCxnSpPr/>
          <p:nvPr/>
        </p:nvCxnSpPr>
        <p:spPr>
          <a:xfrm rot="10800000">
            <a:off x="15291878" y="118716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TextBox 342">
            <a:extLst>
              <a:ext uri="{FF2B5EF4-FFF2-40B4-BE49-F238E27FC236}">
                <a16:creationId xmlns:a16="http://schemas.microsoft.com/office/drawing/2014/main" id="{72E50AF2-CB76-9C93-84F2-E503871976A0}"/>
              </a:ext>
            </a:extLst>
          </p:cNvPr>
          <p:cNvSpPr txBox="1"/>
          <p:nvPr/>
        </p:nvSpPr>
        <p:spPr>
          <a:xfrm>
            <a:off x="14749174" y="756167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344" name="Chevron 343">
            <a:extLst>
              <a:ext uri="{FF2B5EF4-FFF2-40B4-BE49-F238E27FC236}">
                <a16:creationId xmlns:a16="http://schemas.microsoft.com/office/drawing/2014/main" id="{8933EFC9-5B65-AAEF-A5EE-34BD593C7906}"/>
              </a:ext>
            </a:extLst>
          </p:cNvPr>
          <p:cNvSpPr/>
          <p:nvPr/>
        </p:nvSpPr>
        <p:spPr>
          <a:xfrm rot="5400000">
            <a:off x="15172424" y="99965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Oval 345">
            <a:extLst>
              <a:ext uri="{FF2B5EF4-FFF2-40B4-BE49-F238E27FC236}">
                <a16:creationId xmlns:a16="http://schemas.microsoft.com/office/drawing/2014/main" id="{F5C146B3-FD4A-7B90-8AA2-C7A10E18F58F}"/>
              </a:ext>
            </a:extLst>
          </p:cNvPr>
          <p:cNvSpPr/>
          <p:nvPr/>
        </p:nvSpPr>
        <p:spPr>
          <a:xfrm>
            <a:off x="15136228" y="865111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7" name="Straight Connector 346">
            <a:extLst>
              <a:ext uri="{FF2B5EF4-FFF2-40B4-BE49-F238E27FC236}">
                <a16:creationId xmlns:a16="http://schemas.microsoft.com/office/drawing/2014/main" id="{B30BF076-75F7-1A6F-1C16-F4903C07B129}"/>
              </a:ext>
            </a:extLst>
          </p:cNvPr>
          <p:cNvCxnSpPr/>
          <p:nvPr/>
        </p:nvCxnSpPr>
        <p:spPr>
          <a:xfrm>
            <a:off x="15188739" y="852028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>
            <a:extLst>
              <a:ext uri="{FF2B5EF4-FFF2-40B4-BE49-F238E27FC236}">
                <a16:creationId xmlns:a16="http://schemas.microsoft.com/office/drawing/2014/main" id="{6CE152BD-3214-26ED-CF4B-D9C3007FAB11}"/>
              </a:ext>
            </a:extLst>
          </p:cNvPr>
          <p:cNvSpPr txBox="1"/>
          <p:nvPr/>
        </p:nvSpPr>
        <p:spPr>
          <a:xfrm>
            <a:off x="14711000" y="8754194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5624D105-5A76-0440-664A-C6B335D8BF96}"/>
              </a:ext>
            </a:extLst>
          </p:cNvPr>
          <p:cNvSpPr/>
          <p:nvPr/>
        </p:nvSpPr>
        <p:spPr>
          <a:xfrm>
            <a:off x="15338563" y="864745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0" name="Straight Connector 349">
            <a:extLst>
              <a:ext uri="{FF2B5EF4-FFF2-40B4-BE49-F238E27FC236}">
                <a16:creationId xmlns:a16="http://schemas.microsoft.com/office/drawing/2014/main" id="{A7196892-58C7-845F-262E-47AAA311335A}"/>
              </a:ext>
            </a:extLst>
          </p:cNvPr>
          <p:cNvCxnSpPr/>
          <p:nvPr/>
        </p:nvCxnSpPr>
        <p:spPr>
          <a:xfrm>
            <a:off x="15389551" y="85232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1" name="Table 350">
            <a:extLst>
              <a:ext uri="{FF2B5EF4-FFF2-40B4-BE49-F238E27FC236}">
                <a16:creationId xmlns:a16="http://schemas.microsoft.com/office/drawing/2014/main" id="{B1C7B87E-2342-688A-7CBC-EE9D02375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957114"/>
              </p:ext>
            </p:extLst>
          </p:nvPr>
        </p:nvGraphicFramePr>
        <p:xfrm>
          <a:off x="8639033" y="5694218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aphicFrame>
        <p:nvGraphicFramePr>
          <p:cNvPr id="352" name="Table 351">
            <a:extLst>
              <a:ext uri="{FF2B5EF4-FFF2-40B4-BE49-F238E27FC236}">
                <a16:creationId xmlns:a16="http://schemas.microsoft.com/office/drawing/2014/main" id="{F8136E78-1E10-FC21-78C9-A092507CBE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33938"/>
              </p:ext>
            </p:extLst>
          </p:nvPr>
        </p:nvGraphicFramePr>
        <p:xfrm>
          <a:off x="8635991" y="7655575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grpSp>
        <p:nvGrpSpPr>
          <p:cNvPr id="357" name="Group 356">
            <a:extLst>
              <a:ext uri="{FF2B5EF4-FFF2-40B4-BE49-F238E27FC236}">
                <a16:creationId xmlns:a16="http://schemas.microsoft.com/office/drawing/2014/main" id="{0685F722-3DB7-BBCD-F0AB-87DB1287C167}"/>
              </a:ext>
            </a:extLst>
          </p:cNvPr>
          <p:cNvGrpSpPr/>
          <p:nvPr/>
        </p:nvGrpSpPr>
        <p:grpSpPr>
          <a:xfrm>
            <a:off x="7882840" y="9718271"/>
            <a:ext cx="634652" cy="324178"/>
            <a:chOff x="3448663" y="1963491"/>
            <a:chExt cx="2171399" cy="1109143"/>
          </a:xfrm>
        </p:grpSpPr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C853EF93-BD5A-7E89-9740-EACF0E6A5525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360" name="Chevron 359">
                <a:extLst>
                  <a:ext uri="{FF2B5EF4-FFF2-40B4-BE49-F238E27FC236}">
                    <a16:creationId xmlns:a16="http://schemas.microsoft.com/office/drawing/2014/main" id="{2812BD35-A78E-9020-0669-28CAFFD707F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1" name="Chevron 360">
                <a:extLst>
                  <a:ext uri="{FF2B5EF4-FFF2-40B4-BE49-F238E27FC236}">
                    <a16:creationId xmlns:a16="http://schemas.microsoft.com/office/drawing/2014/main" id="{9534192F-324C-7A2E-A94E-C2534CBA87D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2" name="Chevron 361">
                <a:extLst>
                  <a:ext uri="{FF2B5EF4-FFF2-40B4-BE49-F238E27FC236}">
                    <a16:creationId xmlns:a16="http://schemas.microsoft.com/office/drawing/2014/main" id="{A53EBF0F-CA0D-A597-56C7-72ADB4E71F6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3" name="Chevron 362">
                <a:extLst>
                  <a:ext uri="{FF2B5EF4-FFF2-40B4-BE49-F238E27FC236}">
                    <a16:creationId xmlns:a16="http://schemas.microsoft.com/office/drawing/2014/main" id="{109DA09A-347A-FD5A-96EA-255B691BF9A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4" name="Chevron 363">
                <a:extLst>
                  <a:ext uri="{FF2B5EF4-FFF2-40B4-BE49-F238E27FC236}">
                    <a16:creationId xmlns:a16="http://schemas.microsoft.com/office/drawing/2014/main" id="{24310720-6515-18FA-DBBB-8B9B69681C91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5" name="Chevron 364">
                <a:extLst>
                  <a:ext uri="{FF2B5EF4-FFF2-40B4-BE49-F238E27FC236}">
                    <a16:creationId xmlns:a16="http://schemas.microsoft.com/office/drawing/2014/main" id="{063836D5-F2EC-FAA4-B0A3-9A948B63C25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Chevron 365">
                <a:extLst>
                  <a:ext uri="{FF2B5EF4-FFF2-40B4-BE49-F238E27FC236}">
                    <a16:creationId xmlns:a16="http://schemas.microsoft.com/office/drawing/2014/main" id="{2F862F92-4E01-6E47-2106-39C3E579569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Chevron 366">
                <a:extLst>
                  <a:ext uri="{FF2B5EF4-FFF2-40B4-BE49-F238E27FC236}">
                    <a16:creationId xmlns:a16="http://schemas.microsoft.com/office/drawing/2014/main" id="{4A6B8ED2-12BF-4224-89D0-01F60586063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Chevron 367">
                <a:extLst>
                  <a:ext uri="{FF2B5EF4-FFF2-40B4-BE49-F238E27FC236}">
                    <a16:creationId xmlns:a16="http://schemas.microsoft.com/office/drawing/2014/main" id="{01378A00-C25E-922A-9507-F2288260D75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4EE099FA-40ED-3C70-B581-1A357C69FE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F029113F-8A5F-D673-17BB-D3D558D57A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9" name="Rounded Rectangle 358">
              <a:extLst>
                <a:ext uri="{FF2B5EF4-FFF2-40B4-BE49-F238E27FC236}">
                  <a16:creationId xmlns:a16="http://schemas.microsoft.com/office/drawing/2014/main" id="{14165A52-0AD7-68DB-5704-A597D9EBFD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DEBCCFBE-16A1-F459-4554-9E74C002121F}"/>
              </a:ext>
            </a:extLst>
          </p:cNvPr>
          <p:cNvGrpSpPr/>
          <p:nvPr/>
        </p:nvGrpSpPr>
        <p:grpSpPr>
          <a:xfrm>
            <a:off x="8665662" y="9795912"/>
            <a:ext cx="213697" cy="188842"/>
            <a:chOff x="6114441" y="4148345"/>
            <a:chExt cx="240990" cy="212959"/>
          </a:xfrm>
        </p:grpSpPr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1DEE88CB-1DE2-E22E-39B5-B7488DB4A0B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31498F7-67B2-E934-2828-D9BC2CBC750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BF0F0DD4-8811-2AED-9CC5-807119E5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C6AC4721-6EDD-CBE9-1BD7-E962A50A3F95}"/>
              </a:ext>
            </a:extLst>
          </p:cNvPr>
          <p:cNvCxnSpPr>
            <a:cxnSpLocks/>
            <a:stCxn id="359" idx="2"/>
          </p:cNvCxnSpPr>
          <p:nvPr/>
        </p:nvCxnSpPr>
        <p:spPr>
          <a:xfrm>
            <a:off x="8200166" y="100424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6B91EA41-6790-11C1-1BF8-43CF90C903BF}"/>
              </a:ext>
            </a:extLst>
          </p:cNvPr>
          <p:cNvCxnSpPr/>
          <p:nvPr/>
        </p:nvCxnSpPr>
        <p:spPr>
          <a:xfrm>
            <a:off x="8200086" y="104309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3" name="Table 147">
            <a:extLst>
              <a:ext uri="{FF2B5EF4-FFF2-40B4-BE49-F238E27FC236}">
                <a16:creationId xmlns:a16="http://schemas.microsoft.com/office/drawing/2014/main" id="{6541DA8D-F719-DD2A-96D1-1FDFA0109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245840"/>
              </p:ext>
            </p:extLst>
          </p:nvPr>
        </p:nvGraphicFramePr>
        <p:xfrm>
          <a:off x="1557067" y="9182495"/>
          <a:ext cx="5180877" cy="1330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 / Heads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/ Head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Positional Encoding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2739058"/>
                  </a:ext>
                </a:extLst>
              </a:tr>
            </a:tbl>
          </a:graphicData>
        </a:graphic>
      </p:graphicFrame>
      <p:sp>
        <p:nvSpPr>
          <p:cNvPr id="475" name="Chevron 474">
            <a:extLst>
              <a:ext uri="{FF2B5EF4-FFF2-40B4-BE49-F238E27FC236}">
                <a16:creationId xmlns:a16="http://schemas.microsoft.com/office/drawing/2014/main" id="{ED6B19D1-5EE6-5548-4CC7-D580612FC3AB}"/>
              </a:ext>
            </a:extLst>
          </p:cNvPr>
          <p:cNvSpPr/>
          <p:nvPr/>
        </p:nvSpPr>
        <p:spPr>
          <a:xfrm>
            <a:off x="7441968" y="11798821"/>
            <a:ext cx="544402" cy="51424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ounded Rectangle 475">
            <a:extLst>
              <a:ext uri="{FF2B5EF4-FFF2-40B4-BE49-F238E27FC236}">
                <a16:creationId xmlns:a16="http://schemas.microsoft.com/office/drawing/2014/main" id="{99D47251-F53B-7B6B-E42F-87447B0C60CB}"/>
              </a:ext>
            </a:extLst>
          </p:cNvPr>
          <p:cNvSpPr/>
          <p:nvPr/>
        </p:nvSpPr>
        <p:spPr>
          <a:xfrm>
            <a:off x="6934768" y="10601102"/>
            <a:ext cx="2505401" cy="16395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882B3F6F-376B-B266-7247-6F38974253A7}"/>
              </a:ext>
            </a:extLst>
          </p:cNvPr>
          <p:cNvCxnSpPr>
            <a:cxnSpLocks/>
          </p:cNvCxnSpPr>
          <p:nvPr/>
        </p:nvCxnSpPr>
        <p:spPr>
          <a:xfrm flipV="1">
            <a:off x="8512308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3F4808B2-14A4-2FB5-49AF-01A823124BBA}"/>
              </a:ext>
            </a:extLst>
          </p:cNvPr>
          <p:cNvCxnSpPr>
            <a:cxnSpLocks/>
          </p:cNvCxnSpPr>
          <p:nvPr/>
        </p:nvCxnSpPr>
        <p:spPr>
          <a:xfrm flipV="1">
            <a:off x="7877662" y="10813500"/>
            <a:ext cx="0" cy="1854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Rounded Rectangle 478">
            <a:extLst>
              <a:ext uri="{FF2B5EF4-FFF2-40B4-BE49-F238E27FC236}">
                <a16:creationId xmlns:a16="http://schemas.microsoft.com/office/drawing/2014/main" id="{7EE01764-9FD3-10CF-D5F3-84245520ADEB}"/>
              </a:ext>
            </a:extLst>
          </p:cNvPr>
          <p:cNvSpPr/>
          <p:nvPr/>
        </p:nvSpPr>
        <p:spPr>
          <a:xfrm>
            <a:off x="7877662" y="1079979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28E4A84-6314-DCC1-3084-057FFD82BD98}"/>
              </a:ext>
            </a:extLst>
          </p:cNvPr>
          <p:cNvGrpSpPr/>
          <p:nvPr/>
        </p:nvGrpSpPr>
        <p:grpSpPr>
          <a:xfrm>
            <a:off x="8669356" y="10874365"/>
            <a:ext cx="213697" cy="188842"/>
            <a:chOff x="6114441" y="4148345"/>
            <a:chExt cx="240990" cy="212959"/>
          </a:xfrm>
        </p:grpSpPr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7D2AC631-B531-3CC0-3DE3-B8AD296F25E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F9A24305-C7EB-CD5B-27F1-BD6BADD4CCA6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874229A5-28D9-BE35-A25B-4674AABD5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4" name="Rounded Rectangle 483">
            <a:extLst>
              <a:ext uri="{FF2B5EF4-FFF2-40B4-BE49-F238E27FC236}">
                <a16:creationId xmlns:a16="http://schemas.microsoft.com/office/drawing/2014/main" id="{F8E7687C-F12F-4727-4312-7C6BD6824952}"/>
              </a:ext>
            </a:extLst>
          </p:cNvPr>
          <p:cNvSpPr/>
          <p:nvPr/>
        </p:nvSpPr>
        <p:spPr>
          <a:xfrm>
            <a:off x="7876573" y="1124422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A26A1095-E85F-E152-1A3D-AD19C42CBD32}"/>
              </a:ext>
            </a:extLst>
          </p:cNvPr>
          <p:cNvGrpSpPr/>
          <p:nvPr/>
        </p:nvGrpSpPr>
        <p:grpSpPr>
          <a:xfrm>
            <a:off x="8671748" y="11304371"/>
            <a:ext cx="213697" cy="188842"/>
            <a:chOff x="6114441" y="4148345"/>
            <a:chExt cx="240990" cy="212959"/>
          </a:xfrm>
        </p:grpSpPr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1226AA5F-AEC4-60EC-A10D-1064395D157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DA285FF6-6753-6C17-18B9-E5102593E32E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AE64FA7F-1AB8-3E60-5983-C78C83955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4B4FC629-192E-6C70-E11A-F3B251ABDBF3}"/>
              </a:ext>
            </a:extLst>
          </p:cNvPr>
          <p:cNvGrpSpPr/>
          <p:nvPr/>
        </p:nvGrpSpPr>
        <p:grpSpPr>
          <a:xfrm>
            <a:off x="9001973" y="11262730"/>
            <a:ext cx="244601" cy="277073"/>
            <a:chOff x="6596240" y="4219231"/>
            <a:chExt cx="313777" cy="355432"/>
          </a:xfrm>
        </p:grpSpPr>
        <p:sp>
          <p:nvSpPr>
            <p:cNvPr id="490" name="Triangle 489">
              <a:extLst>
                <a:ext uri="{FF2B5EF4-FFF2-40B4-BE49-F238E27FC236}">
                  <a16:creationId xmlns:a16="http://schemas.microsoft.com/office/drawing/2014/main" id="{F93C45B7-0369-C508-3C31-78DCDC7952A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987BFE47-233D-4067-FA71-D062B2A5CF0E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7365400C-05B9-DDE3-76EA-C1858FE08549}"/>
              </a:ext>
            </a:extLst>
          </p:cNvPr>
          <p:cNvCxnSpPr/>
          <p:nvPr/>
        </p:nvCxnSpPr>
        <p:spPr>
          <a:xfrm>
            <a:off x="8187469" y="1113115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59450124-E696-665D-0E2E-CF0D0217DE02}"/>
              </a:ext>
            </a:extLst>
          </p:cNvPr>
          <p:cNvGrpSpPr/>
          <p:nvPr/>
        </p:nvGrpSpPr>
        <p:grpSpPr>
          <a:xfrm>
            <a:off x="7864457" y="10804475"/>
            <a:ext cx="634652" cy="296550"/>
            <a:chOff x="3623330" y="1324203"/>
            <a:chExt cx="2325051" cy="1183217"/>
          </a:xfrm>
        </p:grpSpPr>
        <p:pic>
          <p:nvPicPr>
            <p:cNvPr id="494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2830BD15-84A7-A1C7-D4D8-B04F3865B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1037449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5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81F1B9E6-C695-862A-F571-851B3B00C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10" y="469124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A105D7E-F9B4-9313-9EC0-632DCD532C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474" y="1401957"/>
              <a:ext cx="0" cy="537138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7" name="Picture 2" descr="Bracket Symbol Png - Curly Bracket Png Clipart #829991">
              <a:extLst>
                <a:ext uri="{FF2B5EF4-FFF2-40B4-BE49-F238E27FC236}">
                  <a16:creationId xmlns:a16="http://schemas.microsoft.com/office/drawing/2014/main" id="{7DEE8219-FE3E-C0CB-8ADB-0FB2909D4C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665" b="95005" l="10000" r="90238">
                          <a14:foregroundMark x1="47143" y1="7717" x2="47143" y2="7717"/>
                          <a14:foregroundMark x1="34762" y1="3971" x2="34762" y2="3971"/>
                          <a14:foregroundMark x1="37143" y1="92091" x2="37143" y2="92091"/>
                          <a14:foregroundMark x1="90476" y1="48319" x2="90476" y2="48319"/>
                          <a14:foregroundMark x1="12262" y1="95005" x2="12262" y2="95005"/>
                          <a14:foregroundMark x1="10714" y1="1665" x2="10714" y2="16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478409" y="753287"/>
              <a:ext cx="614892" cy="2325050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178C08DA-81F5-C3BE-30BE-33F71C323F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1920" y="1401957"/>
              <a:ext cx="0" cy="565862"/>
            </a:xfrm>
            <a:prstGeom prst="line">
              <a:avLst/>
            </a:prstGeom>
            <a:ln w="12700"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9" name="Oval 498">
            <a:extLst>
              <a:ext uri="{FF2B5EF4-FFF2-40B4-BE49-F238E27FC236}">
                <a16:creationId xmlns:a16="http://schemas.microsoft.com/office/drawing/2014/main" id="{5DB859B7-E49D-D811-CB5C-26A9CF559F66}"/>
              </a:ext>
            </a:extLst>
          </p:cNvPr>
          <p:cNvSpPr/>
          <p:nvPr/>
        </p:nvSpPr>
        <p:spPr>
          <a:xfrm>
            <a:off x="7739349" y="10777024"/>
            <a:ext cx="43075" cy="430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0" name="Group 499">
            <a:extLst>
              <a:ext uri="{FF2B5EF4-FFF2-40B4-BE49-F238E27FC236}">
                <a16:creationId xmlns:a16="http://schemas.microsoft.com/office/drawing/2014/main" id="{C5524798-8244-F0C0-6E46-A3D1E91738C7}"/>
              </a:ext>
            </a:extLst>
          </p:cNvPr>
          <p:cNvGrpSpPr/>
          <p:nvPr/>
        </p:nvGrpSpPr>
        <p:grpSpPr>
          <a:xfrm>
            <a:off x="7490546" y="10870807"/>
            <a:ext cx="188841" cy="188842"/>
            <a:chOff x="6762695" y="5234233"/>
            <a:chExt cx="188841" cy="188842"/>
          </a:xfrm>
        </p:grpSpPr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50EDD5B9-4F4F-B938-D504-7BE2AA30492F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4904FD84-567F-14DF-FA55-B399C0F16E41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E79BFCA-5044-5749-9426-4199E821289E}"/>
              </a:ext>
            </a:extLst>
          </p:cNvPr>
          <p:cNvGrpSpPr/>
          <p:nvPr/>
        </p:nvGrpSpPr>
        <p:grpSpPr>
          <a:xfrm>
            <a:off x="7490545" y="11292222"/>
            <a:ext cx="188841" cy="188842"/>
            <a:chOff x="6762695" y="5234233"/>
            <a:chExt cx="188841" cy="188842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B2CA726B-EDE5-BAC5-8ABB-529781E410D1}"/>
                </a:ext>
              </a:extLst>
            </p:cNvPr>
            <p:cNvSpPr/>
            <p:nvPr/>
          </p:nvSpPr>
          <p:spPr>
            <a:xfrm>
              <a:off x="6815517" y="5285511"/>
              <a:ext cx="83197" cy="83197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BCD7024-F9B0-455E-4A1C-BC5DFF434010}"/>
                </a:ext>
              </a:extLst>
            </p:cNvPr>
            <p:cNvSpPr/>
            <p:nvPr/>
          </p:nvSpPr>
          <p:spPr>
            <a:xfrm rot="2700000">
              <a:off x="6762695" y="523423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AFE8180F-357E-DD6E-7181-AADD2D1DCF72}"/>
              </a:ext>
            </a:extLst>
          </p:cNvPr>
          <p:cNvGrpSpPr/>
          <p:nvPr/>
        </p:nvGrpSpPr>
        <p:grpSpPr>
          <a:xfrm>
            <a:off x="7864457" y="11578125"/>
            <a:ext cx="1370001" cy="437243"/>
            <a:chOff x="7136610" y="5506693"/>
            <a:chExt cx="1370001" cy="437243"/>
          </a:xfrm>
        </p:grpSpPr>
        <p:sp>
          <p:nvSpPr>
            <p:cNvPr id="507" name="Rounded Rectangle 506">
              <a:extLst>
                <a:ext uri="{FF2B5EF4-FFF2-40B4-BE49-F238E27FC236}">
                  <a16:creationId xmlns:a16="http://schemas.microsoft.com/office/drawing/2014/main" id="{23E19231-8F4D-B7EA-AD8D-55BDA03CE0DD}"/>
                </a:ext>
              </a:extLst>
            </p:cNvPr>
            <p:cNvSpPr/>
            <p:nvPr/>
          </p:nvSpPr>
          <p:spPr>
            <a:xfrm>
              <a:off x="7136610" y="5619758"/>
              <a:ext cx="634652" cy="324178"/>
            </a:xfrm>
            <a:prstGeom prst="roundRect">
              <a:avLst/>
            </a:prstGeom>
            <a:solidFill>
              <a:schemeClr val="tx1"/>
            </a:solidFill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8" name="Group 507">
              <a:extLst>
                <a:ext uri="{FF2B5EF4-FFF2-40B4-BE49-F238E27FC236}">
                  <a16:creationId xmlns:a16="http://schemas.microsoft.com/office/drawing/2014/main" id="{814C2A5D-9594-6EFC-0330-377C3F96CDE8}"/>
                </a:ext>
              </a:extLst>
            </p:cNvPr>
            <p:cNvGrpSpPr/>
            <p:nvPr/>
          </p:nvGrpSpPr>
          <p:grpSpPr>
            <a:xfrm>
              <a:off x="7931785" y="5679909"/>
              <a:ext cx="213697" cy="188842"/>
              <a:chOff x="6114441" y="4148345"/>
              <a:chExt cx="240990" cy="212959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BFE4E6FA-F812-433F-F6FF-090DB7FAB078}"/>
                  </a:ext>
                </a:extLst>
              </p:cNvPr>
              <p:cNvSpPr/>
              <p:nvPr/>
            </p:nvSpPr>
            <p:spPr>
              <a:xfrm rot="2700000">
                <a:off x="6142472" y="4148345"/>
                <a:ext cx="212959" cy="212959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C0CF1E8C-9F2C-C55D-57CB-27658E77E9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4441" y="4272504"/>
                <a:ext cx="135774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AEE662D6-7E86-2949-1F87-950E46999A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36791" y="4184883"/>
                <a:ext cx="102568" cy="94106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Group 508">
              <a:extLst>
                <a:ext uri="{FF2B5EF4-FFF2-40B4-BE49-F238E27FC236}">
                  <a16:creationId xmlns:a16="http://schemas.microsoft.com/office/drawing/2014/main" id="{EFF77ACD-6550-285D-E855-BA9C63FFBAF7}"/>
                </a:ext>
              </a:extLst>
            </p:cNvPr>
            <p:cNvGrpSpPr/>
            <p:nvPr/>
          </p:nvGrpSpPr>
          <p:grpSpPr>
            <a:xfrm>
              <a:off x="8262010" y="5638268"/>
              <a:ext cx="244601" cy="277073"/>
              <a:chOff x="6596240" y="4219231"/>
              <a:chExt cx="313777" cy="355432"/>
            </a:xfrm>
          </p:grpSpPr>
          <p:sp>
            <p:nvSpPr>
              <p:cNvPr id="511" name="Triangle 510">
                <a:extLst>
                  <a:ext uri="{FF2B5EF4-FFF2-40B4-BE49-F238E27FC236}">
                    <a16:creationId xmlns:a16="http://schemas.microsoft.com/office/drawing/2014/main" id="{F6139F50-4793-3580-7566-945415DAA806}"/>
                  </a:ext>
                </a:extLst>
              </p:cNvPr>
              <p:cNvSpPr/>
              <p:nvPr/>
            </p:nvSpPr>
            <p:spPr>
              <a:xfrm rot="16200000">
                <a:off x="6518031" y="4297440"/>
                <a:ext cx="355432" cy="199014"/>
              </a:xfrm>
              <a:prstGeom prst="triangle">
                <a:avLst>
                  <a:gd name="adj" fmla="val 53047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EEE934E8-5E3C-D686-547F-B4AE69DFFC9E}"/>
                  </a:ext>
                </a:extLst>
              </p:cNvPr>
              <p:cNvSpPr/>
              <p:nvPr/>
            </p:nvSpPr>
            <p:spPr>
              <a:xfrm rot="2700000">
                <a:off x="6667770" y="4272757"/>
                <a:ext cx="242248" cy="242247"/>
              </a:xfrm>
              <a:prstGeom prst="rect">
                <a:avLst/>
              </a:prstGeom>
              <a:noFill/>
              <a:ln w="666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A82D2F88-4A12-9843-517B-37946080D1CC}"/>
                </a:ext>
              </a:extLst>
            </p:cNvPr>
            <p:cNvCxnSpPr/>
            <p:nvPr/>
          </p:nvCxnSpPr>
          <p:spPr>
            <a:xfrm>
              <a:off x="7447506" y="5506693"/>
              <a:ext cx="1686" cy="141049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6" name="Group 515">
            <a:extLst>
              <a:ext uri="{FF2B5EF4-FFF2-40B4-BE49-F238E27FC236}">
                <a16:creationId xmlns:a16="http://schemas.microsoft.com/office/drawing/2014/main" id="{A5634C3B-5B76-8828-3CDE-BD1FB74EE87B}"/>
              </a:ext>
            </a:extLst>
          </p:cNvPr>
          <p:cNvGrpSpPr/>
          <p:nvPr/>
        </p:nvGrpSpPr>
        <p:grpSpPr>
          <a:xfrm>
            <a:off x="7953813" y="12005177"/>
            <a:ext cx="468998" cy="468998"/>
            <a:chOff x="4989908" y="5259485"/>
            <a:chExt cx="1012654" cy="1012654"/>
          </a:xfrm>
        </p:grpSpPr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33A9C789-2952-CEE0-894E-49D6FC7A11B3}"/>
                </a:ext>
              </a:extLst>
            </p:cNvPr>
            <p:cNvSpPr/>
            <p:nvPr/>
          </p:nvSpPr>
          <p:spPr>
            <a:xfrm>
              <a:off x="4989908" y="5259485"/>
              <a:ext cx="1012654" cy="101265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B3CC55C3-DBAD-E8DB-991A-6B0E9237AC19}"/>
                </a:ext>
              </a:extLst>
            </p:cNvPr>
            <p:cNvSpPr/>
            <p:nvPr/>
          </p:nvSpPr>
          <p:spPr>
            <a:xfrm rot="18900000" flipH="1">
              <a:off x="5080568" y="5350145"/>
              <a:ext cx="841212" cy="841212"/>
            </a:xfrm>
            <a:custGeom>
              <a:avLst/>
              <a:gdLst>
                <a:gd name="connsiteX0" fmla="*/ 420619 w 841212"/>
                <a:gd name="connsiteY0" fmla="*/ 503190 h 841212"/>
                <a:gd name="connsiteX1" fmla="*/ 588232 w 841212"/>
                <a:gd name="connsiteY1" fmla="*/ 670749 h 841212"/>
                <a:gd name="connsiteX2" fmla="*/ 573588 w 841212"/>
                <a:gd name="connsiteY2" fmla="*/ 679200 h 841212"/>
                <a:gd name="connsiteX3" fmla="*/ 544350 w 841212"/>
                <a:gd name="connsiteY3" fmla="*/ 695272 h 841212"/>
                <a:gd name="connsiteX4" fmla="*/ 525416 w 841212"/>
                <a:gd name="connsiteY4" fmla="*/ 702216 h 841212"/>
                <a:gd name="connsiteX5" fmla="*/ 495766 w 841212"/>
                <a:gd name="connsiteY5" fmla="*/ 712305 h 841212"/>
                <a:gd name="connsiteX6" fmla="*/ 488701 w 841212"/>
                <a:gd name="connsiteY6" fmla="*/ 713605 h 841212"/>
                <a:gd name="connsiteX7" fmla="*/ 419826 w 841212"/>
                <a:gd name="connsiteY7" fmla="*/ 718563 h 841212"/>
                <a:gd name="connsiteX8" fmla="*/ 354578 w 841212"/>
                <a:gd name="connsiteY8" fmla="*/ 713876 h 841212"/>
                <a:gd name="connsiteX9" fmla="*/ 344107 w 841212"/>
                <a:gd name="connsiteY9" fmla="*/ 711955 h 841212"/>
                <a:gd name="connsiteX10" fmla="*/ 323519 w 841212"/>
                <a:gd name="connsiteY10" fmla="*/ 704945 h 841212"/>
                <a:gd name="connsiteX11" fmla="*/ 295963 w 841212"/>
                <a:gd name="connsiteY11" fmla="*/ 694861 h 841212"/>
                <a:gd name="connsiteX12" fmla="*/ 272875 w 841212"/>
                <a:gd name="connsiteY12" fmla="*/ 682159 h 841212"/>
                <a:gd name="connsiteX13" fmla="*/ 253096 w 841212"/>
                <a:gd name="connsiteY13" fmla="*/ 670768 h 841212"/>
                <a:gd name="connsiteX14" fmla="*/ 670749 w 841212"/>
                <a:gd name="connsiteY14" fmla="*/ 252980 h 841212"/>
                <a:gd name="connsiteX15" fmla="*/ 679185 w 841212"/>
                <a:gd name="connsiteY15" fmla="*/ 267597 h 841212"/>
                <a:gd name="connsiteX16" fmla="*/ 695273 w 841212"/>
                <a:gd name="connsiteY16" fmla="*/ 296864 h 841212"/>
                <a:gd name="connsiteX17" fmla="*/ 702210 w 841212"/>
                <a:gd name="connsiteY17" fmla="*/ 315779 h 841212"/>
                <a:gd name="connsiteX18" fmla="*/ 712305 w 841212"/>
                <a:gd name="connsiteY18" fmla="*/ 345448 h 841212"/>
                <a:gd name="connsiteX19" fmla="*/ 713605 w 841212"/>
                <a:gd name="connsiteY19" fmla="*/ 352509 h 841212"/>
                <a:gd name="connsiteX20" fmla="*/ 718563 w 841212"/>
                <a:gd name="connsiteY20" fmla="*/ 421386 h 841212"/>
                <a:gd name="connsiteX21" fmla="*/ 713876 w 841212"/>
                <a:gd name="connsiteY21" fmla="*/ 486633 h 841212"/>
                <a:gd name="connsiteX22" fmla="*/ 711955 w 841212"/>
                <a:gd name="connsiteY22" fmla="*/ 497103 h 841212"/>
                <a:gd name="connsiteX23" fmla="*/ 704942 w 841212"/>
                <a:gd name="connsiteY23" fmla="*/ 517701 h 841212"/>
                <a:gd name="connsiteX24" fmla="*/ 694861 w 841212"/>
                <a:gd name="connsiteY24" fmla="*/ 545247 h 841212"/>
                <a:gd name="connsiteX25" fmla="*/ 682150 w 841212"/>
                <a:gd name="connsiteY25" fmla="*/ 568351 h 841212"/>
                <a:gd name="connsiteX26" fmla="*/ 670768 w 841212"/>
                <a:gd name="connsiteY26" fmla="*/ 588115 h 841212"/>
                <a:gd name="connsiteX27" fmla="*/ 503191 w 841212"/>
                <a:gd name="connsiteY27" fmla="*/ 420592 h 841212"/>
                <a:gd name="connsiteX28" fmla="*/ 170444 w 841212"/>
                <a:gd name="connsiteY28" fmla="*/ 253096 h 841212"/>
                <a:gd name="connsiteX29" fmla="*/ 338021 w 841212"/>
                <a:gd name="connsiteY29" fmla="*/ 420619 h 841212"/>
                <a:gd name="connsiteX30" fmla="*/ 170463 w 841212"/>
                <a:gd name="connsiteY30" fmla="*/ 588231 h 841212"/>
                <a:gd name="connsiteX31" fmla="*/ 161978 w 841212"/>
                <a:gd name="connsiteY31" fmla="*/ 573529 h 841212"/>
                <a:gd name="connsiteX32" fmla="*/ 145944 w 841212"/>
                <a:gd name="connsiteY32" fmla="*/ 544360 h 841212"/>
                <a:gd name="connsiteX33" fmla="*/ 138973 w 841212"/>
                <a:gd name="connsiteY33" fmla="*/ 525353 h 841212"/>
                <a:gd name="connsiteX34" fmla="*/ 128910 w 841212"/>
                <a:gd name="connsiteY34" fmla="*/ 495777 h 841212"/>
                <a:gd name="connsiteX35" fmla="*/ 127605 w 841212"/>
                <a:gd name="connsiteY35" fmla="*/ 488686 h 841212"/>
                <a:gd name="connsiteX36" fmla="*/ 122648 w 841212"/>
                <a:gd name="connsiteY36" fmla="*/ 419837 h 841212"/>
                <a:gd name="connsiteX37" fmla="*/ 127337 w 841212"/>
                <a:gd name="connsiteY37" fmla="*/ 354566 h 841212"/>
                <a:gd name="connsiteX38" fmla="*/ 129255 w 841212"/>
                <a:gd name="connsiteY38" fmla="*/ 344116 h 841212"/>
                <a:gd name="connsiteX39" fmla="*/ 136283 w 841212"/>
                <a:gd name="connsiteY39" fmla="*/ 323470 h 841212"/>
                <a:gd name="connsiteX40" fmla="*/ 146348 w 841212"/>
                <a:gd name="connsiteY40" fmla="*/ 295969 h 841212"/>
                <a:gd name="connsiteX41" fmla="*/ 159077 w 841212"/>
                <a:gd name="connsiteY41" fmla="*/ 272833 h 841212"/>
                <a:gd name="connsiteX42" fmla="*/ 252981 w 841212"/>
                <a:gd name="connsiteY42" fmla="*/ 170463 h 841212"/>
                <a:gd name="connsiteX43" fmla="*/ 267646 w 841212"/>
                <a:gd name="connsiteY43" fmla="*/ 161999 h 841212"/>
                <a:gd name="connsiteX44" fmla="*/ 296857 w 841212"/>
                <a:gd name="connsiteY44" fmla="*/ 145942 h 841212"/>
                <a:gd name="connsiteX45" fmla="*/ 315832 w 841212"/>
                <a:gd name="connsiteY45" fmla="*/ 138983 h 841212"/>
                <a:gd name="connsiteX46" fmla="*/ 345438 w 841212"/>
                <a:gd name="connsiteY46" fmla="*/ 128909 h 841212"/>
                <a:gd name="connsiteX47" fmla="*/ 352522 w 841212"/>
                <a:gd name="connsiteY47" fmla="*/ 127605 h 841212"/>
                <a:gd name="connsiteX48" fmla="*/ 421376 w 841212"/>
                <a:gd name="connsiteY48" fmla="*/ 122649 h 841212"/>
                <a:gd name="connsiteX49" fmla="*/ 486646 w 841212"/>
                <a:gd name="connsiteY49" fmla="*/ 127337 h 841212"/>
                <a:gd name="connsiteX50" fmla="*/ 497094 w 841212"/>
                <a:gd name="connsiteY50" fmla="*/ 129254 h 841212"/>
                <a:gd name="connsiteX51" fmla="*/ 517758 w 841212"/>
                <a:gd name="connsiteY51" fmla="*/ 136290 h 841212"/>
                <a:gd name="connsiteX52" fmla="*/ 545239 w 841212"/>
                <a:gd name="connsiteY52" fmla="*/ 146346 h 841212"/>
                <a:gd name="connsiteX53" fmla="*/ 568409 w 841212"/>
                <a:gd name="connsiteY53" fmla="*/ 159094 h 841212"/>
                <a:gd name="connsiteX54" fmla="*/ 588116 w 841212"/>
                <a:gd name="connsiteY54" fmla="*/ 170444 h 841212"/>
                <a:gd name="connsiteX55" fmla="*/ 420593 w 841212"/>
                <a:gd name="connsiteY55" fmla="*/ 338021 h 841212"/>
                <a:gd name="connsiteX56" fmla="*/ 123279 w 841212"/>
                <a:gd name="connsiteY56" fmla="*/ 123193 h 841212"/>
                <a:gd name="connsiteX57" fmla="*/ 123240 w 841212"/>
                <a:gd name="connsiteY57" fmla="*/ 123240 h 841212"/>
                <a:gd name="connsiteX58" fmla="*/ 123193 w 841212"/>
                <a:gd name="connsiteY58" fmla="*/ 123279 h 841212"/>
                <a:gd name="connsiteX59" fmla="*/ 0 w 841212"/>
                <a:gd name="connsiteY59" fmla="*/ 420606 h 841212"/>
                <a:gd name="connsiteX60" fmla="*/ 123193 w 841212"/>
                <a:gd name="connsiteY60" fmla="*/ 717933 h 841212"/>
                <a:gd name="connsiteX61" fmla="*/ 123238 w 841212"/>
                <a:gd name="connsiteY61" fmla="*/ 717971 h 841212"/>
                <a:gd name="connsiteX62" fmla="*/ 123279 w 841212"/>
                <a:gd name="connsiteY62" fmla="*/ 718019 h 841212"/>
                <a:gd name="connsiteX63" fmla="*/ 420606 w 841212"/>
                <a:gd name="connsiteY63" fmla="*/ 841212 h 841212"/>
                <a:gd name="connsiteX64" fmla="*/ 717933 w 841212"/>
                <a:gd name="connsiteY64" fmla="*/ 718019 h 841212"/>
                <a:gd name="connsiteX65" fmla="*/ 717972 w 841212"/>
                <a:gd name="connsiteY65" fmla="*/ 717972 h 841212"/>
                <a:gd name="connsiteX66" fmla="*/ 718019 w 841212"/>
                <a:gd name="connsiteY66" fmla="*/ 717933 h 841212"/>
                <a:gd name="connsiteX67" fmla="*/ 841212 w 841212"/>
                <a:gd name="connsiteY67" fmla="*/ 420606 h 841212"/>
                <a:gd name="connsiteX68" fmla="*/ 718019 w 841212"/>
                <a:gd name="connsiteY68" fmla="*/ 123279 h 841212"/>
                <a:gd name="connsiteX69" fmla="*/ 717971 w 841212"/>
                <a:gd name="connsiteY69" fmla="*/ 123239 h 841212"/>
                <a:gd name="connsiteX70" fmla="*/ 717933 w 841212"/>
                <a:gd name="connsiteY70" fmla="*/ 123193 h 841212"/>
                <a:gd name="connsiteX71" fmla="*/ 420606 w 841212"/>
                <a:gd name="connsiteY71" fmla="*/ 0 h 841212"/>
                <a:gd name="connsiteX72" fmla="*/ 123279 w 841212"/>
                <a:gd name="connsiteY72" fmla="*/ 123193 h 84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841212" h="841212">
                  <a:moveTo>
                    <a:pt x="420619" y="503190"/>
                  </a:moveTo>
                  <a:lnTo>
                    <a:pt x="588232" y="670749"/>
                  </a:lnTo>
                  <a:lnTo>
                    <a:pt x="573588" y="679200"/>
                  </a:lnTo>
                  <a:lnTo>
                    <a:pt x="544350" y="695272"/>
                  </a:lnTo>
                  <a:lnTo>
                    <a:pt x="525416" y="702216"/>
                  </a:lnTo>
                  <a:lnTo>
                    <a:pt x="495766" y="712305"/>
                  </a:lnTo>
                  <a:lnTo>
                    <a:pt x="488701" y="713605"/>
                  </a:lnTo>
                  <a:lnTo>
                    <a:pt x="419826" y="718563"/>
                  </a:lnTo>
                  <a:lnTo>
                    <a:pt x="354578" y="713876"/>
                  </a:lnTo>
                  <a:lnTo>
                    <a:pt x="344107" y="711955"/>
                  </a:lnTo>
                  <a:lnTo>
                    <a:pt x="323519" y="704945"/>
                  </a:lnTo>
                  <a:lnTo>
                    <a:pt x="295963" y="694861"/>
                  </a:lnTo>
                  <a:lnTo>
                    <a:pt x="272875" y="682159"/>
                  </a:lnTo>
                  <a:lnTo>
                    <a:pt x="253096" y="670768"/>
                  </a:lnTo>
                  <a:close/>
                  <a:moveTo>
                    <a:pt x="670749" y="252980"/>
                  </a:moveTo>
                  <a:lnTo>
                    <a:pt x="679185" y="267597"/>
                  </a:lnTo>
                  <a:lnTo>
                    <a:pt x="695273" y="296864"/>
                  </a:lnTo>
                  <a:lnTo>
                    <a:pt x="702210" y="315779"/>
                  </a:lnTo>
                  <a:lnTo>
                    <a:pt x="712305" y="345448"/>
                  </a:lnTo>
                  <a:lnTo>
                    <a:pt x="713605" y="352509"/>
                  </a:lnTo>
                  <a:lnTo>
                    <a:pt x="718563" y="421386"/>
                  </a:lnTo>
                  <a:lnTo>
                    <a:pt x="713876" y="486633"/>
                  </a:lnTo>
                  <a:lnTo>
                    <a:pt x="711955" y="497103"/>
                  </a:lnTo>
                  <a:lnTo>
                    <a:pt x="704942" y="517701"/>
                  </a:lnTo>
                  <a:lnTo>
                    <a:pt x="694861" y="545247"/>
                  </a:lnTo>
                  <a:lnTo>
                    <a:pt x="682150" y="568351"/>
                  </a:lnTo>
                  <a:lnTo>
                    <a:pt x="670768" y="588115"/>
                  </a:lnTo>
                  <a:lnTo>
                    <a:pt x="503191" y="420592"/>
                  </a:lnTo>
                  <a:close/>
                  <a:moveTo>
                    <a:pt x="170444" y="253096"/>
                  </a:moveTo>
                  <a:lnTo>
                    <a:pt x="338021" y="420619"/>
                  </a:lnTo>
                  <a:lnTo>
                    <a:pt x="170463" y="588231"/>
                  </a:lnTo>
                  <a:lnTo>
                    <a:pt x="161978" y="573529"/>
                  </a:lnTo>
                  <a:lnTo>
                    <a:pt x="145944" y="544360"/>
                  </a:lnTo>
                  <a:lnTo>
                    <a:pt x="138973" y="525353"/>
                  </a:lnTo>
                  <a:lnTo>
                    <a:pt x="128910" y="495777"/>
                  </a:lnTo>
                  <a:lnTo>
                    <a:pt x="127605" y="488686"/>
                  </a:lnTo>
                  <a:lnTo>
                    <a:pt x="122648" y="419837"/>
                  </a:lnTo>
                  <a:lnTo>
                    <a:pt x="127337" y="354566"/>
                  </a:lnTo>
                  <a:lnTo>
                    <a:pt x="129255" y="344116"/>
                  </a:lnTo>
                  <a:lnTo>
                    <a:pt x="136283" y="323470"/>
                  </a:lnTo>
                  <a:lnTo>
                    <a:pt x="146348" y="295969"/>
                  </a:lnTo>
                  <a:lnTo>
                    <a:pt x="159077" y="272833"/>
                  </a:lnTo>
                  <a:close/>
                  <a:moveTo>
                    <a:pt x="252981" y="170463"/>
                  </a:moveTo>
                  <a:lnTo>
                    <a:pt x="267646" y="161999"/>
                  </a:lnTo>
                  <a:lnTo>
                    <a:pt x="296857" y="145942"/>
                  </a:lnTo>
                  <a:lnTo>
                    <a:pt x="315832" y="138983"/>
                  </a:lnTo>
                  <a:lnTo>
                    <a:pt x="345438" y="128909"/>
                  </a:lnTo>
                  <a:lnTo>
                    <a:pt x="352522" y="127605"/>
                  </a:lnTo>
                  <a:lnTo>
                    <a:pt x="421376" y="122649"/>
                  </a:lnTo>
                  <a:lnTo>
                    <a:pt x="486646" y="127337"/>
                  </a:lnTo>
                  <a:lnTo>
                    <a:pt x="497094" y="129254"/>
                  </a:lnTo>
                  <a:lnTo>
                    <a:pt x="517758" y="136290"/>
                  </a:lnTo>
                  <a:lnTo>
                    <a:pt x="545239" y="146346"/>
                  </a:lnTo>
                  <a:lnTo>
                    <a:pt x="568409" y="159094"/>
                  </a:lnTo>
                  <a:lnTo>
                    <a:pt x="588116" y="170444"/>
                  </a:lnTo>
                  <a:lnTo>
                    <a:pt x="420593" y="338021"/>
                  </a:lnTo>
                  <a:close/>
                  <a:moveTo>
                    <a:pt x="123279" y="123193"/>
                  </a:moveTo>
                  <a:lnTo>
                    <a:pt x="123240" y="123240"/>
                  </a:lnTo>
                  <a:lnTo>
                    <a:pt x="123193" y="123279"/>
                  </a:lnTo>
                  <a:cubicBezTo>
                    <a:pt x="47078" y="199371"/>
                    <a:pt x="0" y="304492"/>
                    <a:pt x="0" y="420606"/>
                  </a:cubicBezTo>
                  <a:cubicBezTo>
                    <a:pt x="0" y="536720"/>
                    <a:pt x="47078" y="641841"/>
                    <a:pt x="123193" y="717933"/>
                  </a:cubicBezTo>
                  <a:lnTo>
                    <a:pt x="123238" y="717971"/>
                  </a:lnTo>
                  <a:lnTo>
                    <a:pt x="123279" y="718019"/>
                  </a:lnTo>
                  <a:cubicBezTo>
                    <a:pt x="199371" y="794134"/>
                    <a:pt x="304493" y="841212"/>
                    <a:pt x="420606" y="841212"/>
                  </a:cubicBezTo>
                  <a:cubicBezTo>
                    <a:pt x="536719" y="841212"/>
                    <a:pt x="641840" y="794134"/>
                    <a:pt x="717933" y="718019"/>
                  </a:cubicBezTo>
                  <a:lnTo>
                    <a:pt x="717972" y="717972"/>
                  </a:lnTo>
                  <a:lnTo>
                    <a:pt x="718019" y="717933"/>
                  </a:lnTo>
                  <a:cubicBezTo>
                    <a:pt x="794134" y="641841"/>
                    <a:pt x="841212" y="536720"/>
                    <a:pt x="841212" y="420606"/>
                  </a:cubicBezTo>
                  <a:cubicBezTo>
                    <a:pt x="841212" y="304493"/>
                    <a:pt x="794134" y="199372"/>
                    <a:pt x="718019" y="123279"/>
                  </a:cubicBezTo>
                  <a:lnTo>
                    <a:pt x="717971" y="123239"/>
                  </a:lnTo>
                  <a:lnTo>
                    <a:pt x="717933" y="123193"/>
                  </a:lnTo>
                  <a:cubicBezTo>
                    <a:pt x="641840" y="47078"/>
                    <a:pt x="536719" y="0"/>
                    <a:pt x="420606" y="0"/>
                  </a:cubicBezTo>
                  <a:cubicBezTo>
                    <a:pt x="304492" y="0"/>
                    <a:pt x="199371" y="47078"/>
                    <a:pt x="123279" y="12319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152275CF-5AC3-8B48-EA5F-1D74EC520FED}"/>
              </a:ext>
            </a:extLst>
          </p:cNvPr>
          <p:cNvCxnSpPr/>
          <p:nvPr/>
        </p:nvCxnSpPr>
        <p:spPr>
          <a:xfrm>
            <a:off x="8198163" y="106294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8422AF-A35F-3D7F-3C1E-3C179280E8E3}"/>
              </a:ext>
            </a:extLst>
          </p:cNvPr>
          <p:cNvCxnSpPr/>
          <p:nvPr/>
        </p:nvCxnSpPr>
        <p:spPr>
          <a:xfrm>
            <a:off x="8188312" y="1194484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1" name="Chevron 520">
            <a:extLst>
              <a:ext uri="{FF2B5EF4-FFF2-40B4-BE49-F238E27FC236}">
                <a16:creationId xmlns:a16="http://schemas.microsoft.com/office/drawing/2014/main" id="{601199A1-6ACB-7DE0-D1F7-96CB8366229B}"/>
              </a:ext>
            </a:extLst>
          </p:cNvPr>
          <p:cNvSpPr/>
          <p:nvPr/>
        </p:nvSpPr>
        <p:spPr>
          <a:xfrm>
            <a:off x="7760886" y="1212158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2" name="Rounded Rectangle 521">
            <a:extLst>
              <a:ext uri="{FF2B5EF4-FFF2-40B4-BE49-F238E27FC236}">
                <a16:creationId xmlns:a16="http://schemas.microsoft.com/office/drawing/2014/main" id="{CABD7F6F-D333-19EE-04FC-6BE786B1549E}"/>
              </a:ext>
            </a:extLst>
          </p:cNvPr>
          <p:cNvSpPr/>
          <p:nvPr/>
        </p:nvSpPr>
        <p:spPr>
          <a:xfrm>
            <a:off x="7873079" y="130282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3A2C689B-1217-34C1-08DB-5790377A6D5A}"/>
              </a:ext>
            </a:extLst>
          </p:cNvPr>
          <p:cNvGrpSpPr/>
          <p:nvPr/>
        </p:nvGrpSpPr>
        <p:grpSpPr>
          <a:xfrm>
            <a:off x="8694622" y="13076794"/>
            <a:ext cx="188841" cy="188842"/>
            <a:chOff x="8672660" y="5000203"/>
            <a:chExt cx="188841" cy="188842"/>
          </a:xfrm>
        </p:grpSpPr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D983CD01-C55C-30F1-D30E-47714245D64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68C75C54-1516-23FC-00F8-571473B760E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D2EF4D32-998C-5475-63EC-67150781A567}"/>
              </a:ext>
            </a:extLst>
          </p:cNvPr>
          <p:cNvCxnSpPr/>
          <p:nvPr/>
        </p:nvCxnSpPr>
        <p:spPr>
          <a:xfrm>
            <a:off x="8187876" y="1289663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7" name="Rounded Rectangle 526">
            <a:extLst>
              <a:ext uri="{FF2B5EF4-FFF2-40B4-BE49-F238E27FC236}">
                <a16:creationId xmlns:a16="http://schemas.microsoft.com/office/drawing/2014/main" id="{6A4C1E51-4B94-EF85-5201-B20BA01CA444}"/>
              </a:ext>
            </a:extLst>
          </p:cNvPr>
          <p:cNvSpPr/>
          <p:nvPr/>
        </p:nvSpPr>
        <p:spPr>
          <a:xfrm>
            <a:off x="7876410" y="12543337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7F9C988F-AB14-41E2-F6DE-EBEDBD67B486}"/>
              </a:ext>
            </a:extLst>
          </p:cNvPr>
          <p:cNvGrpSpPr/>
          <p:nvPr/>
        </p:nvGrpSpPr>
        <p:grpSpPr>
          <a:xfrm>
            <a:off x="8670712" y="12598476"/>
            <a:ext cx="213697" cy="188842"/>
            <a:chOff x="6114441" y="4148345"/>
            <a:chExt cx="240990" cy="212959"/>
          </a:xfrm>
        </p:grpSpPr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3F3169F6-8D91-3BAE-67B3-6D4D0E5B080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58C44BFD-D857-7464-D4F5-94B6EBC7E53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B4744052-D45D-A2DC-17E5-DC37E75A3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59959F87-459E-0530-74D2-C2B4998A164E}"/>
              </a:ext>
            </a:extLst>
          </p:cNvPr>
          <p:cNvGrpSpPr/>
          <p:nvPr/>
        </p:nvGrpSpPr>
        <p:grpSpPr>
          <a:xfrm>
            <a:off x="9000937" y="12556838"/>
            <a:ext cx="244601" cy="277073"/>
            <a:chOff x="6596240" y="4219231"/>
            <a:chExt cx="313777" cy="355432"/>
          </a:xfrm>
        </p:grpSpPr>
        <p:sp>
          <p:nvSpPr>
            <p:cNvPr id="533" name="Triangle 532">
              <a:extLst>
                <a:ext uri="{FF2B5EF4-FFF2-40B4-BE49-F238E27FC236}">
                  <a16:creationId xmlns:a16="http://schemas.microsoft.com/office/drawing/2014/main" id="{860D6DFB-EF5F-B41A-99D5-E4C3F577692A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99CC4D47-40F7-6C22-156D-56329CFE45F4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BC2B827A-C557-73FD-829E-A75505A0B405}"/>
              </a:ext>
            </a:extLst>
          </p:cNvPr>
          <p:cNvCxnSpPr/>
          <p:nvPr/>
        </p:nvCxnSpPr>
        <p:spPr>
          <a:xfrm>
            <a:off x="8188822" y="124291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D98F7808-58F4-B8FF-FF75-0166F6150ACF}"/>
              </a:ext>
            </a:extLst>
          </p:cNvPr>
          <p:cNvCxnSpPr/>
          <p:nvPr/>
        </p:nvCxnSpPr>
        <p:spPr>
          <a:xfrm rot="10800000">
            <a:off x="8207442" y="9561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7" name="TextBox 536">
            <a:extLst>
              <a:ext uri="{FF2B5EF4-FFF2-40B4-BE49-F238E27FC236}">
                <a16:creationId xmlns:a16="http://schemas.microsoft.com/office/drawing/2014/main" id="{4EAB0545-E3E2-B28B-FAB0-6D1A4743F555}"/>
              </a:ext>
            </a:extLst>
          </p:cNvPr>
          <p:cNvSpPr txBox="1"/>
          <p:nvPr/>
        </p:nvSpPr>
        <p:spPr>
          <a:xfrm>
            <a:off x="7712562" y="910190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Input timeseries</a:t>
            </a:r>
          </a:p>
        </p:txBody>
      </p:sp>
      <p:sp>
        <p:nvSpPr>
          <p:cNvPr id="538" name="Chevron 537">
            <a:extLst>
              <a:ext uri="{FF2B5EF4-FFF2-40B4-BE49-F238E27FC236}">
                <a16:creationId xmlns:a16="http://schemas.microsoft.com/office/drawing/2014/main" id="{F1658038-C5D0-0AD0-0172-219A2B7C6CFC}"/>
              </a:ext>
            </a:extLst>
          </p:cNvPr>
          <p:cNvSpPr/>
          <p:nvPr/>
        </p:nvSpPr>
        <p:spPr>
          <a:xfrm rot="5400000">
            <a:off x="8087988" y="9374449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83A3C96F-A154-38CF-21C6-2A034169A0AF}"/>
              </a:ext>
            </a:extLst>
          </p:cNvPr>
          <p:cNvSpPr/>
          <p:nvPr/>
        </p:nvSpPr>
        <p:spPr>
          <a:xfrm>
            <a:off x="8051792" y="1351298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5CEF63C7-A1D8-8677-DCBA-9D1BABD36E66}"/>
              </a:ext>
            </a:extLst>
          </p:cNvPr>
          <p:cNvCxnSpPr/>
          <p:nvPr/>
        </p:nvCxnSpPr>
        <p:spPr>
          <a:xfrm>
            <a:off x="8104303" y="1338215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1" name="TextBox 540">
            <a:extLst>
              <a:ext uri="{FF2B5EF4-FFF2-40B4-BE49-F238E27FC236}">
                <a16:creationId xmlns:a16="http://schemas.microsoft.com/office/drawing/2014/main" id="{5703ED09-276D-3099-770B-0889C8A5C28E}"/>
              </a:ext>
            </a:extLst>
          </p:cNvPr>
          <p:cNvSpPr txBox="1"/>
          <p:nvPr/>
        </p:nvSpPr>
        <p:spPr>
          <a:xfrm>
            <a:off x="7626564" y="13680093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542" name="Oval 541">
            <a:extLst>
              <a:ext uri="{FF2B5EF4-FFF2-40B4-BE49-F238E27FC236}">
                <a16:creationId xmlns:a16="http://schemas.microsoft.com/office/drawing/2014/main" id="{19EB5F96-9669-9C1E-7874-1931B5B70D66}"/>
              </a:ext>
            </a:extLst>
          </p:cNvPr>
          <p:cNvSpPr/>
          <p:nvPr/>
        </p:nvSpPr>
        <p:spPr>
          <a:xfrm>
            <a:off x="8254127" y="1350933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29188682-D39C-73D5-A7EB-4590EB237716}"/>
              </a:ext>
            </a:extLst>
          </p:cNvPr>
          <p:cNvCxnSpPr/>
          <p:nvPr/>
        </p:nvCxnSpPr>
        <p:spPr>
          <a:xfrm>
            <a:off x="8305115" y="133851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5" name="Table 544">
            <a:extLst>
              <a:ext uri="{FF2B5EF4-FFF2-40B4-BE49-F238E27FC236}">
                <a16:creationId xmlns:a16="http://schemas.microsoft.com/office/drawing/2014/main" id="{C7BFCDF6-A2F1-9CA4-DBA5-979A0FA1D4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59857"/>
              </p:ext>
            </p:extLst>
          </p:nvPr>
        </p:nvGraphicFramePr>
        <p:xfrm>
          <a:off x="1551555" y="12517451"/>
          <a:ext cx="5180877" cy="872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7518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8271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6272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51" name="Freeform 550">
            <a:extLst>
              <a:ext uri="{FF2B5EF4-FFF2-40B4-BE49-F238E27FC236}">
                <a16:creationId xmlns:a16="http://schemas.microsoft.com/office/drawing/2014/main" id="{9BD8DD9A-D9BB-7E93-7369-A1478A808F16}"/>
              </a:ext>
            </a:extLst>
          </p:cNvPr>
          <p:cNvSpPr/>
          <p:nvPr/>
        </p:nvSpPr>
        <p:spPr>
          <a:xfrm rot="18900000" flipH="1">
            <a:off x="8007054" y="10130816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3" name="Oval 572">
            <a:extLst>
              <a:ext uri="{FF2B5EF4-FFF2-40B4-BE49-F238E27FC236}">
                <a16:creationId xmlns:a16="http://schemas.microsoft.com/office/drawing/2014/main" id="{352D0132-A5A3-8DB7-C810-30B579F423D3}"/>
              </a:ext>
            </a:extLst>
          </p:cNvPr>
          <p:cNvSpPr/>
          <p:nvPr/>
        </p:nvSpPr>
        <p:spPr>
          <a:xfrm>
            <a:off x="7371741" y="10152450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6D753969-F598-62B8-AF59-512B5420E8EC}"/>
              </a:ext>
            </a:extLst>
          </p:cNvPr>
          <p:cNvGrpSpPr/>
          <p:nvPr/>
        </p:nvGrpSpPr>
        <p:grpSpPr>
          <a:xfrm>
            <a:off x="7355229" y="10194206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74" name="Block Arc 573">
              <a:extLst>
                <a:ext uri="{FF2B5EF4-FFF2-40B4-BE49-F238E27FC236}">
                  <a16:creationId xmlns:a16="http://schemas.microsoft.com/office/drawing/2014/main" id="{5B14A070-7BA6-46B1-7194-FBA392335E15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6" name="Block Arc 575">
              <a:extLst>
                <a:ext uri="{FF2B5EF4-FFF2-40B4-BE49-F238E27FC236}">
                  <a16:creationId xmlns:a16="http://schemas.microsoft.com/office/drawing/2014/main" id="{6EBF70B9-F3C1-F11A-BF8D-29EA750DC426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8DEC2550-EA28-4E53-48AC-A12D2121B786}"/>
              </a:ext>
            </a:extLst>
          </p:cNvPr>
          <p:cNvCxnSpPr>
            <a:cxnSpLocks/>
            <a:stCxn id="576" idx="1"/>
            <a:endCxn id="551" idx="68"/>
          </p:cNvCxnSpPr>
          <p:nvPr/>
        </p:nvCxnSpPr>
        <p:spPr>
          <a:xfrm flipV="1">
            <a:off x="7692575" y="10325643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Chevron 582">
            <a:extLst>
              <a:ext uri="{FF2B5EF4-FFF2-40B4-BE49-F238E27FC236}">
                <a16:creationId xmlns:a16="http://schemas.microsoft.com/office/drawing/2014/main" id="{0AAD236D-FD58-6874-3F5B-14FC43E516DC}"/>
              </a:ext>
            </a:extLst>
          </p:cNvPr>
          <p:cNvSpPr/>
          <p:nvPr/>
        </p:nvSpPr>
        <p:spPr>
          <a:xfrm>
            <a:off x="7800333" y="1020697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510BA098-1830-B2B3-E5DD-DA405E8B0E30}"/>
              </a:ext>
            </a:extLst>
          </p:cNvPr>
          <p:cNvCxnSpPr/>
          <p:nvPr/>
        </p:nvCxnSpPr>
        <p:spPr>
          <a:xfrm>
            <a:off x="15282835" y="55644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7" name="Freeform 586">
            <a:extLst>
              <a:ext uri="{FF2B5EF4-FFF2-40B4-BE49-F238E27FC236}">
                <a16:creationId xmlns:a16="http://schemas.microsoft.com/office/drawing/2014/main" id="{903CAE7C-29F3-F2ED-32BC-3217CE70A0B5}"/>
              </a:ext>
            </a:extLst>
          </p:cNvPr>
          <p:cNvSpPr/>
          <p:nvPr/>
        </p:nvSpPr>
        <p:spPr>
          <a:xfrm rot="18900000" flipH="1">
            <a:off x="15089803" y="5237172"/>
            <a:ext cx="389597" cy="389597"/>
          </a:xfrm>
          <a:custGeom>
            <a:avLst/>
            <a:gdLst>
              <a:gd name="connsiteX0" fmla="*/ 420619 w 841212"/>
              <a:gd name="connsiteY0" fmla="*/ 503190 h 841212"/>
              <a:gd name="connsiteX1" fmla="*/ 588232 w 841212"/>
              <a:gd name="connsiteY1" fmla="*/ 670749 h 841212"/>
              <a:gd name="connsiteX2" fmla="*/ 573588 w 841212"/>
              <a:gd name="connsiteY2" fmla="*/ 679200 h 841212"/>
              <a:gd name="connsiteX3" fmla="*/ 544350 w 841212"/>
              <a:gd name="connsiteY3" fmla="*/ 695272 h 841212"/>
              <a:gd name="connsiteX4" fmla="*/ 525416 w 841212"/>
              <a:gd name="connsiteY4" fmla="*/ 702216 h 841212"/>
              <a:gd name="connsiteX5" fmla="*/ 495766 w 841212"/>
              <a:gd name="connsiteY5" fmla="*/ 712305 h 841212"/>
              <a:gd name="connsiteX6" fmla="*/ 488701 w 841212"/>
              <a:gd name="connsiteY6" fmla="*/ 713605 h 841212"/>
              <a:gd name="connsiteX7" fmla="*/ 419826 w 841212"/>
              <a:gd name="connsiteY7" fmla="*/ 718563 h 841212"/>
              <a:gd name="connsiteX8" fmla="*/ 354578 w 841212"/>
              <a:gd name="connsiteY8" fmla="*/ 713876 h 841212"/>
              <a:gd name="connsiteX9" fmla="*/ 344107 w 841212"/>
              <a:gd name="connsiteY9" fmla="*/ 711955 h 841212"/>
              <a:gd name="connsiteX10" fmla="*/ 323519 w 841212"/>
              <a:gd name="connsiteY10" fmla="*/ 704945 h 841212"/>
              <a:gd name="connsiteX11" fmla="*/ 295963 w 841212"/>
              <a:gd name="connsiteY11" fmla="*/ 694861 h 841212"/>
              <a:gd name="connsiteX12" fmla="*/ 272875 w 841212"/>
              <a:gd name="connsiteY12" fmla="*/ 682159 h 841212"/>
              <a:gd name="connsiteX13" fmla="*/ 253096 w 841212"/>
              <a:gd name="connsiteY13" fmla="*/ 670768 h 841212"/>
              <a:gd name="connsiteX14" fmla="*/ 670749 w 841212"/>
              <a:gd name="connsiteY14" fmla="*/ 252980 h 841212"/>
              <a:gd name="connsiteX15" fmla="*/ 679185 w 841212"/>
              <a:gd name="connsiteY15" fmla="*/ 267597 h 841212"/>
              <a:gd name="connsiteX16" fmla="*/ 695273 w 841212"/>
              <a:gd name="connsiteY16" fmla="*/ 296864 h 841212"/>
              <a:gd name="connsiteX17" fmla="*/ 702210 w 841212"/>
              <a:gd name="connsiteY17" fmla="*/ 315779 h 841212"/>
              <a:gd name="connsiteX18" fmla="*/ 712305 w 841212"/>
              <a:gd name="connsiteY18" fmla="*/ 345448 h 841212"/>
              <a:gd name="connsiteX19" fmla="*/ 713605 w 841212"/>
              <a:gd name="connsiteY19" fmla="*/ 352509 h 841212"/>
              <a:gd name="connsiteX20" fmla="*/ 718563 w 841212"/>
              <a:gd name="connsiteY20" fmla="*/ 421386 h 841212"/>
              <a:gd name="connsiteX21" fmla="*/ 713876 w 841212"/>
              <a:gd name="connsiteY21" fmla="*/ 486633 h 841212"/>
              <a:gd name="connsiteX22" fmla="*/ 711955 w 841212"/>
              <a:gd name="connsiteY22" fmla="*/ 497103 h 841212"/>
              <a:gd name="connsiteX23" fmla="*/ 704942 w 841212"/>
              <a:gd name="connsiteY23" fmla="*/ 517701 h 841212"/>
              <a:gd name="connsiteX24" fmla="*/ 694861 w 841212"/>
              <a:gd name="connsiteY24" fmla="*/ 545247 h 841212"/>
              <a:gd name="connsiteX25" fmla="*/ 682150 w 841212"/>
              <a:gd name="connsiteY25" fmla="*/ 568351 h 841212"/>
              <a:gd name="connsiteX26" fmla="*/ 670768 w 841212"/>
              <a:gd name="connsiteY26" fmla="*/ 588115 h 841212"/>
              <a:gd name="connsiteX27" fmla="*/ 503191 w 841212"/>
              <a:gd name="connsiteY27" fmla="*/ 420592 h 841212"/>
              <a:gd name="connsiteX28" fmla="*/ 170444 w 841212"/>
              <a:gd name="connsiteY28" fmla="*/ 253096 h 841212"/>
              <a:gd name="connsiteX29" fmla="*/ 338021 w 841212"/>
              <a:gd name="connsiteY29" fmla="*/ 420619 h 841212"/>
              <a:gd name="connsiteX30" fmla="*/ 170463 w 841212"/>
              <a:gd name="connsiteY30" fmla="*/ 588231 h 841212"/>
              <a:gd name="connsiteX31" fmla="*/ 161978 w 841212"/>
              <a:gd name="connsiteY31" fmla="*/ 573529 h 841212"/>
              <a:gd name="connsiteX32" fmla="*/ 145944 w 841212"/>
              <a:gd name="connsiteY32" fmla="*/ 544360 h 841212"/>
              <a:gd name="connsiteX33" fmla="*/ 138973 w 841212"/>
              <a:gd name="connsiteY33" fmla="*/ 525353 h 841212"/>
              <a:gd name="connsiteX34" fmla="*/ 128910 w 841212"/>
              <a:gd name="connsiteY34" fmla="*/ 495777 h 841212"/>
              <a:gd name="connsiteX35" fmla="*/ 127605 w 841212"/>
              <a:gd name="connsiteY35" fmla="*/ 488686 h 841212"/>
              <a:gd name="connsiteX36" fmla="*/ 122648 w 841212"/>
              <a:gd name="connsiteY36" fmla="*/ 419837 h 841212"/>
              <a:gd name="connsiteX37" fmla="*/ 127337 w 841212"/>
              <a:gd name="connsiteY37" fmla="*/ 354566 h 841212"/>
              <a:gd name="connsiteX38" fmla="*/ 129255 w 841212"/>
              <a:gd name="connsiteY38" fmla="*/ 344116 h 841212"/>
              <a:gd name="connsiteX39" fmla="*/ 136283 w 841212"/>
              <a:gd name="connsiteY39" fmla="*/ 323470 h 841212"/>
              <a:gd name="connsiteX40" fmla="*/ 146348 w 841212"/>
              <a:gd name="connsiteY40" fmla="*/ 295969 h 841212"/>
              <a:gd name="connsiteX41" fmla="*/ 159077 w 841212"/>
              <a:gd name="connsiteY41" fmla="*/ 272833 h 841212"/>
              <a:gd name="connsiteX42" fmla="*/ 252981 w 841212"/>
              <a:gd name="connsiteY42" fmla="*/ 170463 h 841212"/>
              <a:gd name="connsiteX43" fmla="*/ 267646 w 841212"/>
              <a:gd name="connsiteY43" fmla="*/ 161999 h 841212"/>
              <a:gd name="connsiteX44" fmla="*/ 296857 w 841212"/>
              <a:gd name="connsiteY44" fmla="*/ 145942 h 841212"/>
              <a:gd name="connsiteX45" fmla="*/ 315832 w 841212"/>
              <a:gd name="connsiteY45" fmla="*/ 138983 h 841212"/>
              <a:gd name="connsiteX46" fmla="*/ 345438 w 841212"/>
              <a:gd name="connsiteY46" fmla="*/ 128909 h 841212"/>
              <a:gd name="connsiteX47" fmla="*/ 352522 w 841212"/>
              <a:gd name="connsiteY47" fmla="*/ 127605 h 841212"/>
              <a:gd name="connsiteX48" fmla="*/ 421376 w 841212"/>
              <a:gd name="connsiteY48" fmla="*/ 122649 h 841212"/>
              <a:gd name="connsiteX49" fmla="*/ 486646 w 841212"/>
              <a:gd name="connsiteY49" fmla="*/ 127337 h 841212"/>
              <a:gd name="connsiteX50" fmla="*/ 497094 w 841212"/>
              <a:gd name="connsiteY50" fmla="*/ 129254 h 841212"/>
              <a:gd name="connsiteX51" fmla="*/ 517758 w 841212"/>
              <a:gd name="connsiteY51" fmla="*/ 136290 h 841212"/>
              <a:gd name="connsiteX52" fmla="*/ 545239 w 841212"/>
              <a:gd name="connsiteY52" fmla="*/ 146346 h 841212"/>
              <a:gd name="connsiteX53" fmla="*/ 568409 w 841212"/>
              <a:gd name="connsiteY53" fmla="*/ 159094 h 841212"/>
              <a:gd name="connsiteX54" fmla="*/ 588116 w 841212"/>
              <a:gd name="connsiteY54" fmla="*/ 170444 h 841212"/>
              <a:gd name="connsiteX55" fmla="*/ 420593 w 841212"/>
              <a:gd name="connsiteY55" fmla="*/ 338021 h 841212"/>
              <a:gd name="connsiteX56" fmla="*/ 123279 w 841212"/>
              <a:gd name="connsiteY56" fmla="*/ 123193 h 841212"/>
              <a:gd name="connsiteX57" fmla="*/ 123240 w 841212"/>
              <a:gd name="connsiteY57" fmla="*/ 123240 h 841212"/>
              <a:gd name="connsiteX58" fmla="*/ 123193 w 841212"/>
              <a:gd name="connsiteY58" fmla="*/ 123279 h 841212"/>
              <a:gd name="connsiteX59" fmla="*/ 0 w 841212"/>
              <a:gd name="connsiteY59" fmla="*/ 420606 h 841212"/>
              <a:gd name="connsiteX60" fmla="*/ 123193 w 841212"/>
              <a:gd name="connsiteY60" fmla="*/ 717933 h 841212"/>
              <a:gd name="connsiteX61" fmla="*/ 123238 w 841212"/>
              <a:gd name="connsiteY61" fmla="*/ 717971 h 841212"/>
              <a:gd name="connsiteX62" fmla="*/ 123279 w 841212"/>
              <a:gd name="connsiteY62" fmla="*/ 718019 h 841212"/>
              <a:gd name="connsiteX63" fmla="*/ 420606 w 841212"/>
              <a:gd name="connsiteY63" fmla="*/ 841212 h 841212"/>
              <a:gd name="connsiteX64" fmla="*/ 717933 w 841212"/>
              <a:gd name="connsiteY64" fmla="*/ 718019 h 841212"/>
              <a:gd name="connsiteX65" fmla="*/ 717972 w 841212"/>
              <a:gd name="connsiteY65" fmla="*/ 717972 h 841212"/>
              <a:gd name="connsiteX66" fmla="*/ 718019 w 841212"/>
              <a:gd name="connsiteY66" fmla="*/ 717933 h 841212"/>
              <a:gd name="connsiteX67" fmla="*/ 841212 w 841212"/>
              <a:gd name="connsiteY67" fmla="*/ 420606 h 841212"/>
              <a:gd name="connsiteX68" fmla="*/ 718019 w 841212"/>
              <a:gd name="connsiteY68" fmla="*/ 123279 h 841212"/>
              <a:gd name="connsiteX69" fmla="*/ 717971 w 841212"/>
              <a:gd name="connsiteY69" fmla="*/ 123239 h 841212"/>
              <a:gd name="connsiteX70" fmla="*/ 717933 w 841212"/>
              <a:gd name="connsiteY70" fmla="*/ 123193 h 841212"/>
              <a:gd name="connsiteX71" fmla="*/ 420606 w 841212"/>
              <a:gd name="connsiteY71" fmla="*/ 0 h 841212"/>
              <a:gd name="connsiteX72" fmla="*/ 123279 w 841212"/>
              <a:gd name="connsiteY72" fmla="*/ 123193 h 841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841212" h="841212">
                <a:moveTo>
                  <a:pt x="420619" y="503190"/>
                </a:moveTo>
                <a:lnTo>
                  <a:pt x="588232" y="670749"/>
                </a:lnTo>
                <a:lnTo>
                  <a:pt x="573588" y="679200"/>
                </a:lnTo>
                <a:lnTo>
                  <a:pt x="544350" y="695272"/>
                </a:lnTo>
                <a:lnTo>
                  <a:pt x="525416" y="702216"/>
                </a:lnTo>
                <a:lnTo>
                  <a:pt x="495766" y="712305"/>
                </a:lnTo>
                <a:lnTo>
                  <a:pt x="488701" y="713605"/>
                </a:lnTo>
                <a:lnTo>
                  <a:pt x="419826" y="718563"/>
                </a:lnTo>
                <a:lnTo>
                  <a:pt x="354578" y="713876"/>
                </a:lnTo>
                <a:lnTo>
                  <a:pt x="344107" y="711955"/>
                </a:lnTo>
                <a:lnTo>
                  <a:pt x="323519" y="704945"/>
                </a:lnTo>
                <a:lnTo>
                  <a:pt x="295963" y="694861"/>
                </a:lnTo>
                <a:lnTo>
                  <a:pt x="272875" y="682159"/>
                </a:lnTo>
                <a:lnTo>
                  <a:pt x="253096" y="670768"/>
                </a:lnTo>
                <a:close/>
                <a:moveTo>
                  <a:pt x="670749" y="252980"/>
                </a:moveTo>
                <a:lnTo>
                  <a:pt x="679185" y="267597"/>
                </a:lnTo>
                <a:lnTo>
                  <a:pt x="695273" y="296864"/>
                </a:lnTo>
                <a:lnTo>
                  <a:pt x="702210" y="315779"/>
                </a:lnTo>
                <a:lnTo>
                  <a:pt x="712305" y="345448"/>
                </a:lnTo>
                <a:lnTo>
                  <a:pt x="713605" y="352509"/>
                </a:lnTo>
                <a:lnTo>
                  <a:pt x="718563" y="421386"/>
                </a:lnTo>
                <a:lnTo>
                  <a:pt x="713876" y="486633"/>
                </a:lnTo>
                <a:lnTo>
                  <a:pt x="711955" y="497103"/>
                </a:lnTo>
                <a:lnTo>
                  <a:pt x="704942" y="517701"/>
                </a:lnTo>
                <a:lnTo>
                  <a:pt x="694861" y="545247"/>
                </a:lnTo>
                <a:lnTo>
                  <a:pt x="682150" y="568351"/>
                </a:lnTo>
                <a:lnTo>
                  <a:pt x="670768" y="588115"/>
                </a:lnTo>
                <a:lnTo>
                  <a:pt x="503191" y="420592"/>
                </a:lnTo>
                <a:close/>
                <a:moveTo>
                  <a:pt x="170444" y="253096"/>
                </a:moveTo>
                <a:lnTo>
                  <a:pt x="338021" y="420619"/>
                </a:lnTo>
                <a:lnTo>
                  <a:pt x="170463" y="588231"/>
                </a:lnTo>
                <a:lnTo>
                  <a:pt x="161978" y="573529"/>
                </a:lnTo>
                <a:lnTo>
                  <a:pt x="145944" y="544360"/>
                </a:lnTo>
                <a:lnTo>
                  <a:pt x="138973" y="525353"/>
                </a:lnTo>
                <a:lnTo>
                  <a:pt x="128910" y="495777"/>
                </a:lnTo>
                <a:lnTo>
                  <a:pt x="127605" y="488686"/>
                </a:lnTo>
                <a:lnTo>
                  <a:pt x="122648" y="419837"/>
                </a:lnTo>
                <a:lnTo>
                  <a:pt x="127337" y="354566"/>
                </a:lnTo>
                <a:lnTo>
                  <a:pt x="129255" y="344116"/>
                </a:lnTo>
                <a:lnTo>
                  <a:pt x="136283" y="323470"/>
                </a:lnTo>
                <a:lnTo>
                  <a:pt x="146348" y="295969"/>
                </a:lnTo>
                <a:lnTo>
                  <a:pt x="159077" y="272833"/>
                </a:lnTo>
                <a:close/>
                <a:moveTo>
                  <a:pt x="252981" y="170463"/>
                </a:moveTo>
                <a:lnTo>
                  <a:pt x="267646" y="161999"/>
                </a:lnTo>
                <a:lnTo>
                  <a:pt x="296857" y="145942"/>
                </a:lnTo>
                <a:lnTo>
                  <a:pt x="315832" y="138983"/>
                </a:lnTo>
                <a:lnTo>
                  <a:pt x="345438" y="128909"/>
                </a:lnTo>
                <a:lnTo>
                  <a:pt x="352522" y="127605"/>
                </a:lnTo>
                <a:lnTo>
                  <a:pt x="421376" y="122649"/>
                </a:lnTo>
                <a:lnTo>
                  <a:pt x="486646" y="127337"/>
                </a:lnTo>
                <a:lnTo>
                  <a:pt x="497094" y="129254"/>
                </a:lnTo>
                <a:lnTo>
                  <a:pt x="517758" y="136290"/>
                </a:lnTo>
                <a:lnTo>
                  <a:pt x="545239" y="146346"/>
                </a:lnTo>
                <a:lnTo>
                  <a:pt x="568409" y="159094"/>
                </a:lnTo>
                <a:lnTo>
                  <a:pt x="588116" y="170444"/>
                </a:lnTo>
                <a:lnTo>
                  <a:pt x="420593" y="338021"/>
                </a:lnTo>
                <a:close/>
                <a:moveTo>
                  <a:pt x="123279" y="123193"/>
                </a:moveTo>
                <a:lnTo>
                  <a:pt x="123240" y="123240"/>
                </a:lnTo>
                <a:lnTo>
                  <a:pt x="123193" y="123279"/>
                </a:lnTo>
                <a:cubicBezTo>
                  <a:pt x="47078" y="199371"/>
                  <a:pt x="0" y="304492"/>
                  <a:pt x="0" y="420606"/>
                </a:cubicBezTo>
                <a:cubicBezTo>
                  <a:pt x="0" y="536720"/>
                  <a:pt x="47078" y="641841"/>
                  <a:pt x="123193" y="717933"/>
                </a:cubicBezTo>
                <a:lnTo>
                  <a:pt x="123238" y="717971"/>
                </a:lnTo>
                <a:lnTo>
                  <a:pt x="123279" y="718019"/>
                </a:lnTo>
                <a:cubicBezTo>
                  <a:pt x="199371" y="794134"/>
                  <a:pt x="304493" y="841212"/>
                  <a:pt x="420606" y="841212"/>
                </a:cubicBezTo>
                <a:cubicBezTo>
                  <a:pt x="536719" y="841212"/>
                  <a:pt x="641840" y="794134"/>
                  <a:pt x="717933" y="718019"/>
                </a:cubicBezTo>
                <a:lnTo>
                  <a:pt x="717972" y="717972"/>
                </a:lnTo>
                <a:lnTo>
                  <a:pt x="718019" y="717933"/>
                </a:lnTo>
                <a:cubicBezTo>
                  <a:pt x="794134" y="641841"/>
                  <a:pt x="841212" y="536720"/>
                  <a:pt x="841212" y="420606"/>
                </a:cubicBezTo>
                <a:cubicBezTo>
                  <a:pt x="841212" y="304493"/>
                  <a:pt x="794134" y="199372"/>
                  <a:pt x="718019" y="123279"/>
                </a:cubicBezTo>
                <a:lnTo>
                  <a:pt x="717971" y="123239"/>
                </a:lnTo>
                <a:lnTo>
                  <a:pt x="717933" y="123193"/>
                </a:lnTo>
                <a:cubicBezTo>
                  <a:pt x="641840" y="47078"/>
                  <a:pt x="536719" y="0"/>
                  <a:pt x="420606" y="0"/>
                </a:cubicBezTo>
                <a:cubicBezTo>
                  <a:pt x="304492" y="0"/>
                  <a:pt x="199371" y="47078"/>
                  <a:pt x="123279" y="1231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8" name="Oval 587">
            <a:extLst>
              <a:ext uri="{FF2B5EF4-FFF2-40B4-BE49-F238E27FC236}">
                <a16:creationId xmlns:a16="http://schemas.microsoft.com/office/drawing/2014/main" id="{5C815BB7-2EA9-8B6C-E5E9-0A0310575F92}"/>
              </a:ext>
            </a:extLst>
          </p:cNvPr>
          <p:cNvSpPr/>
          <p:nvPr/>
        </p:nvSpPr>
        <p:spPr>
          <a:xfrm>
            <a:off x="14454490" y="5258806"/>
            <a:ext cx="322677" cy="329250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9" name="Group 588">
            <a:extLst>
              <a:ext uri="{FF2B5EF4-FFF2-40B4-BE49-F238E27FC236}">
                <a16:creationId xmlns:a16="http://schemas.microsoft.com/office/drawing/2014/main" id="{EBF1D06E-BA86-CD9D-729F-B0F0A88C0646}"/>
              </a:ext>
            </a:extLst>
          </p:cNvPr>
          <p:cNvGrpSpPr/>
          <p:nvPr/>
        </p:nvGrpSpPr>
        <p:grpSpPr>
          <a:xfrm>
            <a:off x="14437978" y="5300562"/>
            <a:ext cx="355699" cy="271419"/>
            <a:chOff x="11484865" y="9284813"/>
            <a:chExt cx="909565" cy="659627"/>
          </a:xfrm>
          <a:solidFill>
            <a:schemeClr val="tx1"/>
          </a:solidFill>
        </p:grpSpPr>
        <p:sp>
          <p:nvSpPr>
            <p:cNvPr id="590" name="Block Arc 589">
              <a:extLst>
                <a:ext uri="{FF2B5EF4-FFF2-40B4-BE49-F238E27FC236}">
                  <a16:creationId xmlns:a16="http://schemas.microsoft.com/office/drawing/2014/main" id="{2A4B9D61-BC74-CE8B-A562-A8FD8E92E662}"/>
                </a:ext>
              </a:extLst>
            </p:cNvPr>
            <p:cNvSpPr/>
            <p:nvPr/>
          </p:nvSpPr>
          <p:spPr>
            <a:xfrm rot="10800000">
              <a:off x="11484865" y="9342572"/>
              <a:ext cx="495587" cy="545146"/>
            </a:xfrm>
            <a:prstGeom prst="blockArc">
              <a:avLst>
                <a:gd name="adj1" fmla="val 10800000"/>
                <a:gd name="adj2" fmla="val 0"/>
                <a:gd name="adj3" fmla="val 15899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1" name="Block Arc 590">
              <a:extLst>
                <a:ext uri="{FF2B5EF4-FFF2-40B4-BE49-F238E27FC236}">
                  <a16:creationId xmlns:a16="http://schemas.microsoft.com/office/drawing/2014/main" id="{318D9360-E751-EAC3-EFBD-1D06D99ED564}"/>
                </a:ext>
              </a:extLst>
            </p:cNvPr>
            <p:cNvSpPr/>
            <p:nvPr/>
          </p:nvSpPr>
          <p:spPr>
            <a:xfrm>
              <a:off x="11898844" y="9284813"/>
              <a:ext cx="495586" cy="659627"/>
            </a:xfrm>
            <a:prstGeom prst="blockArc">
              <a:avLst>
                <a:gd name="adj1" fmla="val 10800000"/>
                <a:gd name="adj2" fmla="val 21432324"/>
                <a:gd name="adj3" fmla="val 18896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EB3BB0BF-ECAB-8CC5-925E-136A5524CAED}"/>
              </a:ext>
            </a:extLst>
          </p:cNvPr>
          <p:cNvCxnSpPr>
            <a:cxnSpLocks/>
            <a:stCxn id="591" idx="1"/>
            <a:endCxn id="587" idx="68"/>
          </p:cNvCxnSpPr>
          <p:nvPr/>
        </p:nvCxnSpPr>
        <p:spPr>
          <a:xfrm flipV="1">
            <a:off x="14775324" y="5431999"/>
            <a:ext cx="314507" cy="438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3" name="Chevron 592">
            <a:extLst>
              <a:ext uri="{FF2B5EF4-FFF2-40B4-BE49-F238E27FC236}">
                <a16:creationId xmlns:a16="http://schemas.microsoft.com/office/drawing/2014/main" id="{9CF31089-CCFA-4F61-5A2F-B97CB85F163F}"/>
              </a:ext>
            </a:extLst>
          </p:cNvPr>
          <p:cNvSpPr/>
          <p:nvPr/>
        </p:nvSpPr>
        <p:spPr>
          <a:xfrm>
            <a:off x="14883082" y="531332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94" name="Table 593">
            <a:extLst>
              <a:ext uri="{FF2B5EF4-FFF2-40B4-BE49-F238E27FC236}">
                <a16:creationId xmlns:a16="http://schemas.microsoft.com/office/drawing/2014/main" id="{0E680702-E548-9A39-73FA-65F744E51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506427"/>
              </p:ext>
            </p:extLst>
          </p:nvPr>
        </p:nvGraphicFramePr>
        <p:xfrm>
          <a:off x="1551555" y="10569681"/>
          <a:ext cx="5177834" cy="1766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944">
                  <a:extLst>
                    <a:ext uri="{9D8B030D-6E8A-4147-A177-3AD203B41FA5}">
                      <a16:colId xmlns:a16="http://schemas.microsoft.com/office/drawing/2014/main" val="3397622280"/>
                    </a:ext>
                  </a:extLst>
                </a:gridCol>
                <a:gridCol w="817790">
                  <a:extLst>
                    <a:ext uri="{9D8B030D-6E8A-4147-A177-3AD203B41FA5}">
                      <a16:colId xmlns:a16="http://schemas.microsoft.com/office/drawing/2014/main" val="1145022172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997794060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2179902479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1089073686"/>
                    </a:ext>
                  </a:extLst>
                </a:gridCol>
                <a:gridCol w="845775">
                  <a:extLst>
                    <a:ext uri="{9D8B030D-6E8A-4147-A177-3AD203B41FA5}">
                      <a16:colId xmlns:a16="http://schemas.microsoft.com/office/drawing/2014/main" val="388930942"/>
                    </a:ext>
                  </a:extLst>
                </a:gridCol>
              </a:tblGrid>
              <a:tr h="62512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Multi-Attention Head</a:t>
                      </a:r>
                      <a:endParaRPr lang="en-US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15777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  <a:endParaRPr lang="en-US" sz="1200" b="1" dirty="0">
                        <a:solidFill>
                          <a:schemeClr val="tx1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205580"/>
                  </a:ext>
                </a:extLst>
              </a:tr>
              <a:tr h="704896"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388036"/>
                  </a:ext>
                </a:extLst>
              </a:tr>
            </a:tbl>
          </a:graphicData>
        </a:graphic>
      </p:graphicFrame>
      <p:sp>
        <p:nvSpPr>
          <p:cNvPr id="595" name="TextBox 594">
            <a:extLst>
              <a:ext uri="{FF2B5EF4-FFF2-40B4-BE49-F238E27FC236}">
                <a16:creationId xmlns:a16="http://schemas.microsoft.com/office/drawing/2014/main" id="{F83A15F7-25BF-7687-F398-B6FEDB1C2B26}"/>
              </a:ext>
            </a:extLst>
          </p:cNvPr>
          <p:cNvSpPr txBox="1"/>
          <p:nvPr/>
        </p:nvSpPr>
        <p:spPr>
          <a:xfrm>
            <a:off x="-542608" y="11122013"/>
            <a:ext cx="17720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/>
              <a:t>×</a:t>
            </a:r>
            <a:r>
              <a:rPr lang="en-US" sz="2000" dirty="0">
                <a:latin typeface="Avenir Book" panose="02000503020000020003" pitchFamily="2" charset="0"/>
              </a:rPr>
              <a:t>8</a:t>
            </a:r>
            <a:r>
              <a:rPr lang="en-US" sz="1100" dirty="0">
                <a:latin typeface="Avenir Book" panose="02000503020000020003" pitchFamily="2" charset="0"/>
              </a:rPr>
              <a:t> </a:t>
            </a:r>
          </a:p>
          <a:p>
            <a:pPr algn="r"/>
            <a:r>
              <a:rPr lang="en-US" sz="1100" dirty="0">
                <a:latin typeface="Avenir Book" panose="02000503020000020003" pitchFamily="2" charset="0"/>
              </a:rPr>
              <a:t>Attention Blocks</a:t>
            </a:r>
          </a:p>
        </p:txBody>
      </p:sp>
      <p:sp>
        <p:nvSpPr>
          <p:cNvPr id="596" name="Right Brace 595">
            <a:extLst>
              <a:ext uri="{FF2B5EF4-FFF2-40B4-BE49-F238E27FC236}">
                <a16:creationId xmlns:a16="http://schemas.microsoft.com/office/drawing/2014/main" id="{D2A8F67F-B81D-8569-9F68-853CE3C121D3}"/>
              </a:ext>
            </a:extLst>
          </p:cNvPr>
          <p:cNvSpPr/>
          <p:nvPr/>
        </p:nvSpPr>
        <p:spPr>
          <a:xfrm rot="10800000">
            <a:off x="1178103" y="10569680"/>
            <a:ext cx="300297" cy="176645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18758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1CA873-1AFD-AE0A-EB84-AE360F9FCF0D}"/>
              </a:ext>
            </a:extLst>
          </p:cNvPr>
          <p:cNvSpPr txBox="1"/>
          <p:nvPr/>
        </p:nvSpPr>
        <p:spPr>
          <a:xfrm>
            <a:off x="7908690" y="181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11" name="Rounded Rectangle 91">
            <a:extLst>
              <a:ext uri="{FF2B5EF4-FFF2-40B4-BE49-F238E27FC236}">
                <a16:creationId xmlns:a16="http://schemas.microsoft.com/office/drawing/2014/main" id="{EB5E958E-0CE1-8718-7EC8-C3CB4AD4E5AB}"/>
              </a:ext>
            </a:extLst>
          </p:cNvPr>
          <p:cNvSpPr/>
          <p:nvPr/>
        </p:nvSpPr>
        <p:spPr>
          <a:xfrm>
            <a:off x="13321787" y="373064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01ABDA56-9799-B966-BE89-BA24016C220D}"/>
              </a:ext>
            </a:extLst>
          </p:cNvPr>
          <p:cNvGrpSpPr/>
          <p:nvPr/>
        </p:nvGrpSpPr>
        <p:grpSpPr>
          <a:xfrm>
            <a:off x="14116089" y="3785779"/>
            <a:ext cx="213697" cy="188842"/>
            <a:chOff x="6114441" y="4148345"/>
            <a:chExt cx="240990" cy="212959"/>
          </a:xfrm>
        </p:grpSpPr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F8D193BC-259F-EA1D-4F5D-2A62B9E8298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2555562-0324-6A5F-6092-818BAE5EE59F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71DC2287-32FC-B817-1914-C9610BEEA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6" name="Rounded Rectangle 106">
            <a:extLst>
              <a:ext uri="{FF2B5EF4-FFF2-40B4-BE49-F238E27FC236}">
                <a16:creationId xmlns:a16="http://schemas.microsoft.com/office/drawing/2014/main" id="{5A25D548-A0B6-DAA6-8FFE-0E19F76DB9F6}"/>
              </a:ext>
            </a:extLst>
          </p:cNvPr>
          <p:cNvSpPr/>
          <p:nvPr/>
        </p:nvSpPr>
        <p:spPr>
          <a:xfrm>
            <a:off x="13319402" y="418008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88BB493-6CCE-8C61-5066-C85B052CE65F}"/>
              </a:ext>
            </a:extLst>
          </p:cNvPr>
          <p:cNvGrpSpPr/>
          <p:nvPr/>
        </p:nvGrpSpPr>
        <p:grpSpPr>
          <a:xfrm>
            <a:off x="14140945" y="4228607"/>
            <a:ext cx="188841" cy="188842"/>
            <a:chOff x="8672660" y="5000203"/>
            <a:chExt cx="188841" cy="188842"/>
          </a:xfrm>
        </p:grpSpPr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C668224F-7EBC-E0B8-D700-03A0B6EEDBF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7" name="Freeform 133">
              <a:extLst>
                <a:ext uri="{FF2B5EF4-FFF2-40B4-BE49-F238E27FC236}">
                  <a16:creationId xmlns:a16="http://schemas.microsoft.com/office/drawing/2014/main" id="{E10FC63F-3CDE-DCA6-3179-1BC0B23BBA62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193F525D-509D-26AA-6849-C2E89732DD9D}"/>
              </a:ext>
            </a:extLst>
          </p:cNvPr>
          <p:cNvCxnSpPr/>
          <p:nvPr/>
        </p:nvCxnSpPr>
        <p:spPr>
          <a:xfrm>
            <a:off x="13634199" y="361646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59ACE740-C5A7-1A30-15F8-A534B7FC1A05}"/>
              </a:ext>
            </a:extLst>
          </p:cNvPr>
          <p:cNvCxnSpPr/>
          <p:nvPr/>
        </p:nvCxnSpPr>
        <p:spPr>
          <a:xfrm>
            <a:off x="13634199" y="404845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3" name="Table 147">
            <a:extLst>
              <a:ext uri="{FF2B5EF4-FFF2-40B4-BE49-F238E27FC236}">
                <a16:creationId xmlns:a16="http://schemas.microsoft.com/office/drawing/2014/main" id="{1BF8168B-E267-A7E9-1433-5464DC94A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60575"/>
              </p:ext>
            </p:extLst>
          </p:nvPr>
        </p:nvGraphicFramePr>
        <p:xfrm>
          <a:off x="7908690" y="634343"/>
          <a:ext cx="5335733" cy="3927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1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2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175655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153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57736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2197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444" name="Oval 443">
            <a:extLst>
              <a:ext uri="{FF2B5EF4-FFF2-40B4-BE49-F238E27FC236}">
                <a16:creationId xmlns:a16="http://schemas.microsoft.com/office/drawing/2014/main" id="{DADFD37D-E1D0-52CD-1B02-942C06AFF47E}"/>
              </a:ext>
            </a:extLst>
          </p:cNvPr>
          <p:cNvSpPr/>
          <p:nvPr/>
        </p:nvSpPr>
        <p:spPr>
          <a:xfrm>
            <a:off x="13477675" y="4662470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B42F0564-676A-E881-9FA9-140C37FE01FE}"/>
              </a:ext>
            </a:extLst>
          </p:cNvPr>
          <p:cNvCxnSpPr/>
          <p:nvPr/>
        </p:nvCxnSpPr>
        <p:spPr>
          <a:xfrm>
            <a:off x="13530186" y="453164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A92F8E63-C4AC-D2B1-418A-4E4921184906}"/>
              </a:ext>
            </a:extLst>
          </p:cNvPr>
          <p:cNvCxnSpPr/>
          <p:nvPr/>
        </p:nvCxnSpPr>
        <p:spPr>
          <a:xfrm rot="10800000">
            <a:off x="136121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7" name="Chevron 337">
            <a:extLst>
              <a:ext uri="{FF2B5EF4-FFF2-40B4-BE49-F238E27FC236}">
                <a16:creationId xmlns:a16="http://schemas.microsoft.com/office/drawing/2014/main" id="{81D9D1F3-CB74-CE04-47DA-244E5028FE7F}"/>
              </a:ext>
            </a:extLst>
          </p:cNvPr>
          <p:cNvSpPr/>
          <p:nvPr/>
        </p:nvSpPr>
        <p:spPr>
          <a:xfrm rot="5400000">
            <a:off x="1349648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8" name="Oval 447">
            <a:extLst>
              <a:ext uri="{FF2B5EF4-FFF2-40B4-BE49-F238E27FC236}">
                <a16:creationId xmlns:a16="http://schemas.microsoft.com/office/drawing/2014/main" id="{64A257B0-FCA1-A5A3-9B7E-6F6BC2A1B6BE}"/>
              </a:ext>
            </a:extLst>
          </p:cNvPr>
          <p:cNvSpPr/>
          <p:nvPr/>
        </p:nvSpPr>
        <p:spPr>
          <a:xfrm>
            <a:off x="13680010" y="4658818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2EDB64F5-2780-00CD-9B30-2C7A4245B02C}"/>
              </a:ext>
            </a:extLst>
          </p:cNvPr>
          <p:cNvCxnSpPr/>
          <p:nvPr/>
        </p:nvCxnSpPr>
        <p:spPr>
          <a:xfrm>
            <a:off x="13730998" y="45346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" name="Trapezium 3">
            <a:extLst>
              <a:ext uri="{FF2B5EF4-FFF2-40B4-BE49-F238E27FC236}">
                <a16:creationId xmlns:a16="http://schemas.microsoft.com/office/drawing/2014/main" id="{0D6EF6C5-22EC-5625-D8F4-1CF70330864D}"/>
              </a:ext>
            </a:extLst>
          </p:cNvPr>
          <p:cNvSpPr/>
          <p:nvPr/>
        </p:nvSpPr>
        <p:spPr>
          <a:xfrm rot="10800000">
            <a:off x="13376866" y="1595417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B07BEAD1-1A62-7F6E-2E0B-5870D1F88D7B}"/>
              </a:ext>
            </a:extLst>
          </p:cNvPr>
          <p:cNvGrpSpPr/>
          <p:nvPr/>
        </p:nvGrpSpPr>
        <p:grpSpPr>
          <a:xfrm>
            <a:off x="13299125" y="1119760"/>
            <a:ext cx="634652" cy="324178"/>
            <a:chOff x="3448663" y="1963491"/>
            <a:chExt cx="2171399" cy="1109143"/>
          </a:xfrm>
        </p:grpSpPr>
        <p:grpSp>
          <p:nvGrpSpPr>
            <p:cNvPr id="534" name="Group 533">
              <a:extLst>
                <a:ext uri="{FF2B5EF4-FFF2-40B4-BE49-F238E27FC236}">
                  <a16:creationId xmlns:a16="http://schemas.microsoft.com/office/drawing/2014/main" id="{488F6146-FD42-C188-949C-D303C864107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36" name="Chevron 23">
                <a:extLst>
                  <a:ext uri="{FF2B5EF4-FFF2-40B4-BE49-F238E27FC236}">
                    <a16:creationId xmlns:a16="http://schemas.microsoft.com/office/drawing/2014/main" id="{C1EBAE40-9581-7CD4-BE2D-21EE5407DAE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7" name="Chevron 24">
                <a:extLst>
                  <a:ext uri="{FF2B5EF4-FFF2-40B4-BE49-F238E27FC236}">
                    <a16:creationId xmlns:a16="http://schemas.microsoft.com/office/drawing/2014/main" id="{746108E7-D356-2D59-AAEB-1A981A9BB0E2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8" name="Chevron 25">
                <a:extLst>
                  <a:ext uri="{FF2B5EF4-FFF2-40B4-BE49-F238E27FC236}">
                    <a16:creationId xmlns:a16="http://schemas.microsoft.com/office/drawing/2014/main" id="{39BAE6B4-6584-4F2E-675A-6D4B6255C8F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9" name="Chevron 26">
                <a:extLst>
                  <a:ext uri="{FF2B5EF4-FFF2-40B4-BE49-F238E27FC236}">
                    <a16:creationId xmlns:a16="http://schemas.microsoft.com/office/drawing/2014/main" id="{E56109ED-B54D-0946-3796-C90F0EBB380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0" name="Chevron 27">
                <a:extLst>
                  <a:ext uri="{FF2B5EF4-FFF2-40B4-BE49-F238E27FC236}">
                    <a16:creationId xmlns:a16="http://schemas.microsoft.com/office/drawing/2014/main" id="{5EA3C5AD-8C1B-31E2-88C5-F7D4AE3C336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1" name="Chevron 28">
                <a:extLst>
                  <a:ext uri="{FF2B5EF4-FFF2-40B4-BE49-F238E27FC236}">
                    <a16:creationId xmlns:a16="http://schemas.microsoft.com/office/drawing/2014/main" id="{3EB65C79-3FF4-8F24-1809-886DECA5B079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2" name="Chevron 29">
                <a:extLst>
                  <a:ext uri="{FF2B5EF4-FFF2-40B4-BE49-F238E27FC236}">
                    <a16:creationId xmlns:a16="http://schemas.microsoft.com/office/drawing/2014/main" id="{0D02757E-8B09-433A-D835-F2A37A301075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3" name="Chevron 30">
                <a:extLst>
                  <a:ext uri="{FF2B5EF4-FFF2-40B4-BE49-F238E27FC236}">
                    <a16:creationId xmlns:a16="http://schemas.microsoft.com/office/drawing/2014/main" id="{D0B2B102-7ED3-A8DF-3802-D68EF78238EA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44" name="Chevron 31">
                <a:extLst>
                  <a:ext uri="{FF2B5EF4-FFF2-40B4-BE49-F238E27FC236}">
                    <a16:creationId xmlns:a16="http://schemas.microsoft.com/office/drawing/2014/main" id="{8DF84FAF-B75D-9DB0-4F8F-0344E53A8F4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72E92D82-98CA-85BB-D075-DC0BE64F38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FCD936-5C89-5EA2-9F5F-BDF9F2ECC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5" name="Rounded Rectangle 22">
              <a:extLst>
                <a:ext uri="{FF2B5EF4-FFF2-40B4-BE49-F238E27FC236}">
                  <a16:creationId xmlns:a16="http://schemas.microsoft.com/office/drawing/2014/main" id="{F1B53DB1-4792-38C3-8518-19CE38728194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27DE74AA-E46C-2F73-BC30-A6DB447E3EE2}"/>
              </a:ext>
            </a:extLst>
          </p:cNvPr>
          <p:cNvGrpSpPr/>
          <p:nvPr/>
        </p:nvGrpSpPr>
        <p:grpSpPr>
          <a:xfrm>
            <a:off x="14081186" y="1187256"/>
            <a:ext cx="213697" cy="188842"/>
            <a:chOff x="6114441" y="4148345"/>
            <a:chExt cx="240990" cy="212959"/>
          </a:xfrm>
        </p:grpSpPr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7C7CC7A4-65DC-028C-9865-10AA314AAB7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23A300EE-FE8A-0BEE-9224-7F7A764B21D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501DDA63-9FCB-B4F6-3CC6-A7661490F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AE04EA20-7DF9-70EF-5815-3EB2FDF42EA7}"/>
              </a:ext>
            </a:extLst>
          </p:cNvPr>
          <p:cNvCxnSpPr>
            <a:cxnSpLocks/>
          </p:cNvCxnSpPr>
          <p:nvPr/>
        </p:nvCxnSpPr>
        <p:spPr>
          <a:xfrm>
            <a:off x="13620739" y="144352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3" name="Trapezium 3">
            <a:extLst>
              <a:ext uri="{FF2B5EF4-FFF2-40B4-BE49-F238E27FC236}">
                <a16:creationId xmlns:a16="http://schemas.microsoft.com/office/drawing/2014/main" id="{3DCC50D3-21EF-1ADD-03EA-5392F5247375}"/>
              </a:ext>
            </a:extLst>
          </p:cNvPr>
          <p:cNvSpPr/>
          <p:nvPr/>
        </p:nvSpPr>
        <p:spPr>
          <a:xfrm rot="10800000">
            <a:off x="13387445" y="246764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3948BA5C-A4A6-835A-74B1-A5E6DD5B923C}"/>
              </a:ext>
            </a:extLst>
          </p:cNvPr>
          <p:cNvGrpSpPr/>
          <p:nvPr/>
        </p:nvGrpSpPr>
        <p:grpSpPr>
          <a:xfrm>
            <a:off x="13309704" y="2007223"/>
            <a:ext cx="634652" cy="324178"/>
            <a:chOff x="3448663" y="1963491"/>
            <a:chExt cx="2171399" cy="1109143"/>
          </a:xfrm>
        </p:grpSpPr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1D5FFB68-C9F1-F0B9-3BAC-A9A284462429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57" name="Chevron 23">
                <a:extLst>
                  <a:ext uri="{FF2B5EF4-FFF2-40B4-BE49-F238E27FC236}">
                    <a16:creationId xmlns:a16="http://schemas.microsoft.com/office/drawing/2014/main" id="{726A4816-F5EC-6F22-4249-68188CA240D2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8" name="Chevron 24">
                <a:extLst>
                  <a:ext uri="{FF2B5EF4-FFF2-40B4-BE49-F238E27FC236}">
                    <a16:creationId xmlns:a16="http://schemas.microsoft.com/office/drawing/2014/main" id="{54B315BF-5C15-9880-DE15-420AB9AAAF1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9" name="Chevron 25">
                <a:extLst>
                  <a:ext uri="{FF2B5EF4-FFF2-40B4-BE49-F238E27FC236}">
                    <a16:creationId xmlns:a16="http://schemas.microsoft.com/office/drawing/2014/main" id="{DD1F24DB-9BF9-A385-827B-A94C6974B6D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0" name="Chevron 26">
                <a:extLst>
                  <a:ext uri="{FF2B5EF4-FFF2-40B4-BE49-F238E27FC236}">
                    <a16:creationId xmlns:a16="http://schemas.microsoft.com/office/drawing/2014/main" id="{2EA04B6F-4572-11BE-3A9B-738D9CF2675B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1" name="Chevron 27">
                <a:extLst>
                  <a:ext uri="{FF2B5EF4-FFF2-40B4-BE49-F238E27FC236}">
                    <a16:creationId xmlns:a16="http://schemas.microsoft.com/office/drawing/2014/main" id="{D736F23E-1B70-5C31-D5FD-3DF83A70D815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2" name="Chevron 28">
                <a:extLst>
                  <a:ext uri="{FF2B5EF4-FFF2-40B4-BE49-F238E27FC236}">
                    <a16:creationId xmlns:a16="http://schemas.microsoft.com/office/drawing/2014/main" id="{69814C7B-A849-18CF-749F-D363E106F27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3" name="Chevron 29">
                <a:extLst>
                  <a:ext uri="{FF2B5EF4-FFF2-40B4-BE49-F238E27FC236}">
                    <a16:creationId xmlns:a16="http://schemas.microsoft.com/office/drawing/2014/main" id="{958D6C44-DF88-9BF6-CF89-1DD164035701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4" name="Chevron 30">
                <a:extLst>
                  <a:ext uri="{FF2B5EF4-FFF2-40B4-BE49-F238E27FC236}">
                    <a16:creationId xmlns:a16="http://schemas.microsoft.com/office/drawing/2014/main" id="{CC042143-365B-5F28-9B9D-5053BA9934CE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5" name="Chevron 31">
                <a:extLst>
                  <a:ext uri="{FF2B5EF4-FFF2-40B4-BE49-F238E27FC236}">
                    <a16:creationId xmlns:a16="http://schemas.microsoft.com/office/drawing/2014/main" id="{2DB4CAF1-C49D-B588-394A-64DF5220C5F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401BD6C1-AD8F-D46B-BD72-FF628CD2E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88894F06-2330-7C6F-C33C-12511CF41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6" name="Rounded Rectangle 22">
              <a:extLst>
                <a:ext uri="{FF2B5EF4-FFF2-40B4-BE49-F238E27FC236}">
                  <a16:creationId xmlns:a16="http://schemas.microsoft.com/office/drawing/2014/main" id="{19635CDB-1D40-CB72-4AC3-FFFABB217A0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8" name="Group 567">
            <a:extLst>
              <a:ext uri="{FF2B5EF4-FFF2-40B4-BE49-F238E27FC236}">
                <a16:creationId xmlns:a16="http://schemas.microsoft.com/office/drawing/2014/main" id="{BA6AC599-E694-BBD5-2E69-117D4627931A}"/>
              </a:ext>
            </a:extLst>
          </p:cNvPr>
          <p:cNvGrpSpPr/>
          <p:nvPr/>
        </p:nvGrpSpPr>
        <p:grpSpPr>
          <a:xfrm>
            <a:off x="14091765" y="2074719"/>
            <a:ext cx="213697" cy="188842"/>
            <a:chOff x="6114441" y="4148345"/>
            <a:chExt cx="240990" cy="212959"/>
          </a:xfrm>
        </p:grpSpPr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A99B0D15-A3FC-5817-F052-B5712B38389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70" name="Straight Connector 569">
              <a:extLst>
                <a:ext uri="{FF2B5EF4-FFF2-40B4-BE49-F238E27FC236}">
                  <a16:creationId xmlns:a16="http://schemas.microsoft.com/office/drawing/2014/main" id="{E753ED0D-7967-D1ED-5EDA-1029DFFD2A0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>
              <a:extLst>
                <a:ext uri="{FF2B5EF4-FFF2-40B4-BE49-F238E27FC236}">
                  <a16:creationId xmlns:a16="http://schemas.microsoft.com/office/drawing/2014/main" id="{C55DAD66-2B4D-B6F2-63E7-EE8B0AB829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19760DFF-4D59-E523-B40A-5138864F9C2B}"/>
              </a:ext>
            </a:extLst>
          </p:cNvPr>
          <p:cNvCxnSpPr>
            <a:cxnSpLocks/>
          </p:cNvCxnSpPr>
          <p:nvPr/>
        </p:nvCxnSpPr>
        <p:spPr>
          <a:xfrm>
            <a:off x="13631318" y="23309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631162F0-FE3C-682A-21AC-25F7AFDFBB0C}"/>
              </a:ext>
            </a:extLst>
          </p:cNvPr>
          <p:cNvCxnSpPr>
            <a:cxnSpLocks/>
          </p:cNvCxnSpPr>
          <p:nvPr/>
        </p:nvCxnSpPr>
        <p:spPr>
          <a:xfrm>
            <a:off x="13626206" y="185148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5" name="Trapezium 3">
            <a:extLst>
              <a:ext uri="{FF2B5EF4-FFF2-40B4-BE49-F238E27FC236}">
                <a16:creationId xmlns:a16="http://schemas.microsoft.com/office/drawing/2014/main" id="{80FA0161-5F59-1968-3A31-C14AA06C151F}"/>
              </a:ext>
            </a:extLst>
          </p:cNvPr>
          <p:cNvSpPr/>
          <p:nvPr/>
        </p:nvSpPr>
        <p:spPr>
          <a:xfrm rot="10800000">
            <a:off x="13396516" y="3329547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6" name="Group 575">
            <a:extLst>
              <a:ext uri="{FF2B5EF4-FFF2-40B4-BE49-F238E27FC236}">
                <a16:creationId xmlns:a16="http://schemas.microsoft.com/office/drawing/2014/main" id="{E2F22683-E75E-A300-1C3B-FC53F3C441AE}"/>
              </a:ext>
            </a:extLst>
          </p:cNvPr>
          <p:cNvGrpSpPr/>
          <p:nvPr/>
        </p:nvGrpSpPr>
        <p:grpSpPr>
          <a:xfrm>
            <a:off x="13318775" y="2869130"/>
            <a:ext cx="634652" cy="324178"/>
            <a:chOff x="3448663" y="1963491"/>
            <a:chExt cx="2171399" cy="1109143"/>
          </a:xfrm>
        </p:grpSpPr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0589B197-D28E-957C-5E9A-924C2290C3C8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79" name="Chevron 23">
                <a:extLst>
                  <a:ext uri="{FF2B5EF4-FFF2-40B4-BE49-F238E27FC236}">
                    <a16:creationId xmlns:a16="http://schemas.microsoft.com/office/drawing/2014/main" id="{968D25CA-F15A-6658-FC1D-4DC12C57A8A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0" name="Chevron 24">
                <a:extLst>
                  <a:ext uri="{FF2B5EF4-FFF2-40B4-BE49-F238E27FC236}">
                    <a16:creationId xmlns:a16="http://schemas.microsoft.com/office/drawing/2014/main" id="{602B351E-4000-F1F8-9D4E-8463D76EA6C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1" name="Chevron 25">
                <a:extLst>
                  <a:ext uri="{FF2B5EF4-FFF2-40B4-BE49-F238E27FC236}">
                    <a16:creationId xmlns:a16="http://schemas.microsoft.com/office/drawing/2014/main" id="{073FE8C6-8B89-AFAA-C11C-E2F5AEBCE632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2" name="Chevron 26">
                <a:extLst>
                  <a:ext uri="{FF2B5EF4-FFF2-40B4-BE49-F238E27FC236}">
                    <a16:creationId xmlns:a16="http://schemas.microsoft.com/office/drawing/2014/main" id="{9846FA31-2CA5-6412-EDE1-BA0EA16D59E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3" name="Chevron 27">
                <a:extLst>
                  <a:ext uri="{FF2B5EF4-FFF2-40B4-BE49-F238E27FC236}">
                    <a16:creationId xmlns:a16="http://schemas.microsoft.com/office/drawing/2014/main" id="{2B4CFB32-DAA9-5788-2A1F-11A9DAEE02AA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4" name="Chevron 28">
                <a:extLst>
                  <a:ext uri="{FF2B5EF4-FFF2-40B4-BE49-F238E27FC236}">
                    <a16:creationId xmlns:a16="http://schemas.microsoft.com/office/drawing/2014/main" id="{EBC7FC04-6B63-C04C-9A92-58B8FF5818D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5" name="Chevron 29">
                <a:extLst>
                  <a:ext uri="{FF2B5EF4-FFF2-40B4-BE49-F238E27FC236}">
                    <a16:creationId xmlns:a16="http://schemas.microsoft.com/office/drawing/2014/main" id="{E4C62FC0-2496-05D9-01D0-1815BD126633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Chevron 30">
                <a:extLst>
                  <a:ext uri="{FF2B5EF4-FFF2-40B4-BE49-F238E27FC236}">
                    <a16:creationId xmlns:a16="http://schemas.microsoft.com/office/drawing/2014/main" id="{D0C13BDB-A5AC-E7BC-44E5-C4415D985CCF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Chevron 31">
                <a:extLst>
                  <a:ext uri="{FF2B5EF4-FFF2-40B4-BE49-F238E27FC236}">
                    <a16:creationId xmlns:a16="http://schemas.microsoft.com/office/drawing/2014/main" id="{8273F1F8-1FBD-7FC0-C165-50FF1815186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4DB199F5-9F86-ECD1-F7F5-7E440574A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Straight Connector 588">
                <a:extLst>
                  <a:ext uri="{FF2B5EF4-FFF2-40B4-BE49-F238E27FC236}">
                    <a16:creationId xmlns:a16="http://schemas.microsoft.com/office/drawing/2014/main" id="{FBA1F9B4-8A0E-63A8-F064-7DEBFD40E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8" name="Rounded Rectangle 22">
              <a:extLst>
                <a:ext uri="{FF2B5EF4-FFF2-40B4-BE49-F238E27FC236}">
                  <a16:creationId xmlns:a16="http://schemas.microsoft.com/office/drawing/2014/main" id="{61232666-BAC4-9F04-3A8B-0CBDC488B64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F846AAB3-A4DB-6C06-250F-3D962CAE77B6}"/>
              </a:ext>
            </a:extLst>
          </p:cNvPr>
          <p:cNvGrpSpPr/>
          <p:nvPr/>
        </p:nvGrpSpPr>
        <p:grpSpPr>
          <a:xfrm>
            <a:off x="14100836" y="2936626"/>
            <a:ext cx="213697" cy="188842"/>
            <a:chOff x="6114441" y="4148345"/>
            <a:chExt cx="240990" cy="212959"/>
          </a:xfrm>
        </p:grpSpPr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A4514337-5524-92C2-A18E-49760B0DFF4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A7CD0175-39EA-29E3-15E8-65A5F030EDA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A65C2667-FCE7-B66C-E555-76C5C70EF3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ED9C2E9C-FA2B-97C7-CF72-EF5C6DC85571}"/>
              </a:ext>
            </a:extLst>
          </p:cNvPr>
          <p:cNvCxnSpPr>
            <a:cxnSpLocks/>
          </p:cNvCxnSpPr>
          <p:nvPr/>
        </p:nvCxnSpPr>
        <p:spPr>
          <a:xfrm>
            <a:off x="13640389" y="31928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37608F5B-7565-6E99-343B-971582FDDA71}"/>
              </a:ext>
            </a:extLst>
          </p:cNvPr>
          <p:cNvCxnSpPr>
            <a:cxnSpLocks/>
          </p:cNvCxnSpPr>
          <p:nvPr/>
        </p:nvCxnSpPr>
        <p:spPr>
          <a:xfrm>
            <a:off x="13635277" y="270196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6" name="Trapezium 3">
            <a:extLst>
              <a:ext uri="{FF2B5EF4-FFF2-40B4-BE49-F238E27FC236}">
                <a16:creationId xmlns:a16="http://schemas.microsoft.com/office/drawing/2014/main" id="{D4137F36-C40B-4BD7-475B-5F3CB43C37B7}"/>
              </a:ext>
            </a:extLst>
          </p:cNvPr>
          <p:cNvSpPr/>
          <p:nvPr/>
        </p:nvSpPr>
        <p:spPr>
          <a:xfrm rot="10800000">
            <a:off x="6046595" y="1596308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7" name="Trapezium 4">
            <a:extLst>
              <a:ext uri="{FF2B5EF4-FFF2-40B4-BE49-F238E27FC236}">
                <a16:creationId xmlns:a16="http://schemas.microsoft.com/office/drawing/2014/main" id="{02E1468B-61DB-4F60-FF57-B0B75C77E7AE}"/>
              </a:ext>
            </a:extLst>
          </p:cNvPr>
          <p:cNvSpPr/>
          <p:nvPr/>
        </p:nvSpPr>
        <p:spPr>
          <a:xfrm rot="10800000">
            <a:off x="6030693" y="2898219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Trapezium 5">
            <a:extLst>
              <a:ext uri="{FF2B5EF4-FFF2-40B4-BE49-F238E27FC236}">
                <a16:creationId xmlns:a16="http://schemas.microsoft.com/office/drawing/2014/main" id="{6FCA3821-5F27-8B92-EC10-413EFB0CE1C5}"/>
              </a:ext>
            </a:extLst>
          </p:cNvPr>
          <p:cNvSpPr/>
          <p:nvPr/>
        </p:nvSpPr>
        <p:spPr>
          <a:xfrm rot="10800000">
            <a:off x="6030693" y="4181230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85DD7993-8735-461E-6101-196869805232}"/>
              </a:ext>
            </a:extLst>
          </p:cNvPr>
          <p:cNvGrpSpPr/>
          <p:nvPr/>
        </p:nvGrpSpPr>
        <p:grpSpPr>
          <a:xfrm>
            <a:off x="5979608" y="1131081"/>
            <a:ext cx="634652" cy="324178"/>
            <a:chOff x="3448663" y="1963491"/>
            <a:chExt cx="2171399" cy="1109143"/>
          </a:xfrm>
        </p:grpSpPr>
        <p:grpSp>
          <p:nvGrpSpPr>
            <p:cNvPr id="600" name="Group 599">
              <a:extLst>
                <a:ext uri="{FF2B5EF4-FFF2-40B4-BE49-F238E27FC236}">
                  <a16:creationId xmlns:a16="http://schemas.microsoft.com/office/drawing/2014/main" id="{7A9E97F8-512F-00D3-47D2-94C1EAB306B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02" name="Chevron 9">
                <a:extLst>
                  <a:ext uri="{FF2B5EF4-FFF2-40B4-BE49-F238E27FC236}">
                    <a16:creationId xmlns:a16="http://schemas.microsoft.com/office/drawing/2014/main" id="{071A5B4F-0741-FC19-714A-7D58652389B9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3" name="Chevron 10">
                <a:extLst>
                  <a:ext uri="{FF2B5EF4-FFF2-40B4-BE49-F238E27FC236}">
                    <a16:creationId xmlns:a16="http://schemas.microsoft.com/office/drawing/2014/main" id="{4943B0A2-2290-22AD-37A5-F31982CADE5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4" name="Chevron 11">
                <a:extLst>
                  <a:ext uri="{FF2B5EF4-FFF2-40B4-BE49-F238E27FC236}">
                    <a16:creationId xmlns:a16="http://schemas.microsoft.com/office/drawing/2014/main" id="{377C26B0-D02B-0B63-CC0B-9DF3968C4063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5" name="Chevron 12">
                <a:extLst>
                  <a:ext uri="{FF2B5EF4-FFF2-40B4-BE49-F238E27FC236}">
                    <a16:creationId xmlns:a16="http://schemas.microsoft.com/office/drawing/2014/main" id="{11E344B6-EFBC-A571-5139-744616F5B4F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6" name="Chevron 13">
                <a:extLst>
                  <a:ext uri="{FF2B5EF4-FFF2-40B4-BE49-F238E27FC236}">
                    <a16:creationId xmlns:a16="http://schemas.microsoft.com/office/drawing/2014/main" id="{6AE1CDF3-31B8-4560-B885-8B86A75D77F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7" name="Chevron 14">
                <a:extLst>
                  <a:ext uri="{FF2B5EF4-FFF2-40B4-BE49-F238E27FC236}">
                    <a16:creationId xmlns:a16="http://schemas.microsoft.com/office/drawing/2014/main" id="{96CDAB93-7C50-CFC8-CC86-16CA9D9B60E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8" name="Chevron 15">
                <a:extLst>
                  <a:ext uri="{FF2B5EF4-FFF2-40B4-BE49-F238E27FC236}">
                    <a16:creationId xmlns:a16="http://schemas.microsoft.com/office/drawing/2014/main" id="{55AD296B-7ABF-D942-7C20-305BCF5DA75C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9" name="Chevron 16">
                <a:extLst>
                  <a:ext uri="{FF2B5EF4-FFF2-40B4-BE49-F238E27FC236}">
                    <a16:creationId xmlns:a16="http://schemas.microsoft.com/office/drawing/2014/main" id="{EF2D9BD6-7C48-7194-2EAD-8633BEB7BC0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0" name="Chevron 17">
                <a:extLst>
                  <a:ext uri="{FF2B5EF4-FFF2-40B4-BE49-F238E27FC236}">
                    <a16:creationId xmlns:a16="http://schemas.microsoft.com/office/drawing/2014/main" id="{FDA4F4AE-BC19-C87B-B575-02261963C8DA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8B55FBE9-2963-8F9C-3928-3FBFA1C458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Straight Connector 611">
                <a:extLst>
                  <a:ext uri="{FF2B5EF4-FFF2-40B4-BE49-F238E27FC236}">
                    <a16:creationId xmlns:a16="http://schemas.microsoft.com/office/drawing/2014/main" id="{B7676468-D0A0-4EEF-596E-FE385D3CBD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1" name="Rounded Rectangle 8">
              <a:extLst>
                <a:ext uri="{FF2B5EF4-FFF2-40B4-BE49-F238E27FC236}">
                  <a16:creationId xmlns:a16="http://schemas.microsoft.com/office/drawing/2014/main" id="{71238113-BF11-E7A3-DFE9-E7E51EEE6D0B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A23835E1-27EC-BA76-3484-F478279F8E18}"/>
              </a:ext>
            </a:extLst>
          </p:cNvPr>
          <p:cNvGrpSpPr/>
          <p:nvPr/>
        </p:nvGrpSpPr>
        <p:grpSpPr>
          <a:xfrm>
            <a:off x="5979608" y="1989061"/>
            <a:ext cx="634652" cy="324178"/>
            <a:chOff x="3448663" y="1963491"/>
            <a:chExt cx="2171399" cy="1109143"/>
          </a:xfrm>
        </p:grpSpPr>
        <p:grpSp>
          <p:nvGrpSpPr>
            <p:cNvPr id="614" name="Group 613">
              <a:extLst>
                <a:ext uri="{FF2B5EF4-FFF2-40B4-BE49-F238E27FC236}">
                  <a16:creationId xmlns:a16="http://schemas.microsoft.com/office/drawing/2014/main" id="{17521EDB-3DCB-F30B-800C-83EA9E386ED3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16" name="Chevron 23">
                <a:extLst>
                  <a:ext uri="{FF2B5EF4-FFF2-40B4-BE49-F238E27FC236}">
                    <a16:creationId xmlns:a16="http://schemas.microsoft.com/office/drawing/2014/main" id="{D9662785-6A12-7236-EF32-78DED5D360A5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7" name="Chevron 24">
                <a:extLst>
                  <a:ext uri="{FF2B5EF4-FFF2-40B4-BE49-F238E27FC236}">
                    <a16:creationId xmlns:a16="http://schemas.microsoft.com/office/drawing/2014/main" id="{8C608B7B-AD3C-4819-943D-2BE2793BEA94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8" name="Chevron 25">
                <a:extLst>
                  <a:ext uri="{FF2B5EF4-FFF2-40B4-BE49-F238E27FC236}">
                    <a16:creationId xmlns:a16="http://schemas.microsoft.com/office/drawing/2014/main" id="{DC9CDD10-F058-BA79-65F5-F074CB91FB07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9" name="Chevron 26">
                <a:extLst>
                  <a:ext uri="{FF2B5EF4-FFF2-40B4-BE49-F238E27FC236}">
                    <a16:creationId xmlns:a16="http://schemas.microsoft.com/office/drawing/2014/main" id="{F6D4A827-7041-0C01-AA6D-72C30A86A20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0" name="Chevron 27">
                <a:extLst>
                  <a:ext uri="{FF2B5EF4-FFF2-40B4-BE49-F238E27FC236}">
                    <a16:creationId xmlns:a16="http://schemas.microsoft.com/office/drawing/2014/main" id="{12D205D2-6DF4-BF3C-F60F-F461789F3433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1" name="Chevron 28">
                <a:extLst>
                  <a:ext uri="{FF2B5EF4-FFF2-40B4-BE49-F238E27FC236}">
                    <a16:creationId xmlns:a16="http://schemas.microsoft.com/office/drawing/2014/main" id="{BCE1BC7B-2177-2352-18F7-2A0FF8291BAB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2" name="Chevron 29">
                <a:extLst>
                  <a:ext uri="{FF2B5EF4-FFF2-40B4-BE49-F238E27FC236}">
                    <a16:creationId xmlns:a16="http://schemas.microsoft.com/office/drawing/2014/main" id="{A358F2DD-1C2D-0380-C8D5-CFC97319F01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3" name="Chevron 30">
                <a:extLst>
                  <a:ext uri="{FF2B5EF4-FFF2-40B4-BE49-F238E27FC236}">
                    <a16:creationId xmlns:a16="http://schemas.microsoft.com/office/drawing/2014/main" id="{C308FCB5-3AB2-4F88-31DC-1074F8DCA75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4" name="Chevron 31">
                <a:extLst>
                  <a:ext uri="{FF2B5EF4-FFF2-40B4-BE49-F238E27FC236}">
                    <a16:creationId xmlns:a16="http://schemas.microsoft.com/office/drawing/2014/main" id="{63765D9D-66ED-B8AA-3160-76FA048807EB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86F891AE-8B9D-AF67-1F7E-E25DC8348E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0AECBAC9-12D3-56C5-A4D5-12109F8CC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5" name="Rounded Rectangle 22">
              <a:extLst>
                <a:ext uri="{FF2B5EF4-FFF2-40B4-BE49-F238E27FC236}">
                  <a16:creationId xmlns:a16="http://schemas.microsoft.com/office/drawing/2014/main" id="{00925CD9-4C17-16F0-57E5-7AD6D51B035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7" name="Group 626">
            <a:extLst>
              <a:ext uri="{FF2B5EF4-FFF2-40B4-BE49-F238E27FC236}">
                <a16:creationId xmlns:a16="http://schemas.microsoft.com/office/drawing/2014/main" id="{886BD9CC-8AC4-0307-0389-ECA28A553D54}"/>
              </a:ext>
            </a:extLst>
          </p:cNvPr>
          <p:cNvGrpSpPr/>
          <p:nvPr/>
        </p:nvGrpSpPr>
        <p:grpSpPr>
          <a:xfrm>
            <a:off x="5979608" y="2438784"/>
            <a:ext cx="634652" cy="324178"/>
            <a:chOff x="3448663" y="1963491"/>
            <a:chExt cx="2171399" cy="1109143"/>
          </a:xfrm>
        </p:grpSpPr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81FAB402-44CB-A53D-70AB-B6017DBB6888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30" name="Chevron 37">
                <a:extLst>
                  <a:ext uri="{FF2B5EF4-FFF2-40B4-BE49-F238E27FC236}">
                    <a16:creationId xmlns:a16="http://schemas.microsoft.com/office/drawing/2014/main" id="{24C5F49B-D898-9794-E9FA-FDC2E05114F9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1" name="Chevron 38">
                <a:extLst>
                  <a:ext uri="{FF2B5EF4-FFF2-40B4-BE49-F238E27FC236}">
                    <a16:creationId xmlns:a16="http://schemas.microsoft.com/office/drawing/2014/main" id="{F471C058-436E-C7F2-2F33-4921418DBAEF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2" name="Chevron 39">
                <a:extLst>
                  <a:ext uri="{FF2B5EF4-FFF2-40B4-BE49-F238E27FC236}">
                    <a16:creationId xmlns:a16="http://schemas.microsoft.com/office/drawing/2014/main" id="{C9A8D82E-BF53-D63E-D678-B84E5D043BC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3" name="Chevron 40">
                <a:extLst>
                  <a:ext uri="{FF2B5EF4-FFF2-40B4-BE49-F238E27FC236}">
                    <a16:creationId xmlns:a16="http://schemas.microsoft.com/office/drawing/2014/main" id="{E847BE73-C81E-CC47-E898-DD36BCB52B9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4" name="Chevron 41">
                <a:extLst>
                  <a:ext uri="{FF2B5EF4-FFF2-40B4-BE49-F238E27FC236}">
                    <a16:creationId xmlns:a16="http://schemas.microsoft.com/office/drawing/2014/main" id="{CAF8AD15-B4AC-81A0-6068-FDACFB262C10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5" name="Chevron 42">
                <a:extLst>
                  <a:ext uri="{FF2B5EF4-FFF2-40B4-BE49-F238E27FC236}">
                    <a16:creationId xmlns:a16="http://schemas.microsoft.com/office/drawing/2014/main" id="{1154FB0C-B1D0-DAAD-1FB4-EABE83A6A87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6" name="Chevron 43">
                <a:extLst>
                  <a:ext uri="{FF2B5EF4-FFF2-40B4-BE49-F238E27FC236}">
                    <a16:creationId xmlns:a16="http://schemas.microsoft.com/office/drawing/2014/main" id="{4016268C-C7AE-6AAD-E9B4-C257BC5E040A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7" name="Chevron 44">
                <a:extLst>
                  <a:ext uri="{FF2B5EF4-FFF2-40B4-BE49-F238E27FC236}">
                    <a16:creationId xmlns:a16="http://schemas.microsoft.com/office/drawing/2014/main" id="{6BEC9915-4DEE-3A45-720E-4E0D161E0DCA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8" name="Chevron 45">
                <a:extLst>
                  <a:ext uri="{FF2B5EF4-FFF2-40B4-BE49-F238E27FC236}">
                    <a16:creationId xmlns:a16="http://schemas.microsoft.com/office/drawing/2014/main" id="{92B607F2-F971-C3DB-ED7F-6FB9B2700114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9" name="Straight Connector 638">
                <a:extLst>
                  <a:ext uri="{FF2B5EF4-FFF2-40B4-BE49-F238E27FC236}">
                    <a16:creationId xmlns:a16="http://schemas.microsoft.com/office/drawing/2014/main" id="{CA569494-66D8-72B9-4514-C3B17301119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A4920306-D7B9-DCBA-39DE-FBE3614BCF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9" name="Rounded Rectangle 36">
              <a:extLst>
                <a:ext uri="{FF2B5EF4-FFF2-40B4-BE49-F238E27FC236}">
                  <a16:creationId xmlns:a16="http://schemas.microsoft.com/office/drawing/2014/main" id="{F6496809-899A-5BF3-22DA-EC837A60C94A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4C4C6988-095F-8505-EED6-F695AC200D73}"/>
              </a:ext>
            </a:extLst>
          </p:cNvPr>
          <p:cNvGrpSpPr/>
          <p:nvPr/>
        </p:nvGrpSpPr>
        <p:grpSpPr>
          <a:xfrm>
            <a:off x="5979608" y="3284765"/>
            <a:ext cx="634652" cy="324178"/>
            <a:chOff x="3448663" y="1963491"/>
            <a:chExt cx="2171399" cy="1109143"/>
          </a:xfrm>
        </p:grpSpPr>
        <p:grpSp>
          <p:nvGrpSpPr>
            <p:cNvPr id="642" name="Group 641">
              <a:extLst>
                <a:ext uri="{FF2B5EF4-FFF2-40B4-BE49-F238E27FC236}">
                  <a16:creationId xmlns:a16="http://schemas.microsoft.com/office/drawing/2014/main" id="{DCC07C29-E7DB-590A-94BA-D2C025ADC2C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44" name="Chevron 51">
                <a:extLst>
                  <a:ext uri="{FF2B5EF4-FFF2-40B4-BE49-F238E27FC236}">
                    <a16:creationId xmlns:a16="http://schemas.microsoft.com/office/drawing/2014/main" id="{97F50C8E-F831-F949-14AE-9C3C04919673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Chevron 52">
                <a:extLst>
                  <a:ext uri="{FF2B5EF4-FFF2-40B4-BE49-F238E27FC236}">
                    <a16:creationId xmlns:a16="http://schemas.microsoft.com/office/drawing/2014/main" id="{6BC3D409-AF93-5D3F-5719-BCF55930D92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6" name="Chevron 53">
                <a:extLst>
                  <a:ext uri="{FF2B5EF4-FFF2-40B4-BE49-F238E27FC236}">
                    <a16:creationId xmlns:a16="http://schemas.microsoft.com/office/drawing/2014/main" id="{DBE39D44-6E04-1ED6-10A6-9801AFE0D54B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Chevron 54">
                <a:extLst>
                  <a:ext uri="{FF2B5EF4-FFF2-40B4-BE49-F238E27FC236}">
                    <a16:creationId xmlns:a16="http://schemas.microsoft.com/office/drawing/2014/main" id="{E4C03625-5EFE-BB3C-6892-0A5F646F4D6E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Chevron 55">
                <a:extLst>
                  <a:ext uri="{FF2B5EF4-FFF2-40B4-BE49-F238E27FC236}">
                    <a16:creationId xmlns:a16="http://schemas.microsoft.com/office/drawing/2014/main" id="{2419027A-AB52-10EA-8064-921040AEDA99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9" name="Chevron 56">
                <a:extLst>
                  <a:ext uri="{FF2B5EF4-FFF2-40B4-BE49-F238E27FC236}">
                    <a16:creationId xmlns:a16="http://schemas.microsoft.com/office/drawing/2014/main" id="{3DE61E60-4B4A-3003-2876-6A07E844C248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0" name="Chevron 57">
                <a:extLst>
                  <a:ext uri="{FF2B5EF4-FFF2-40B4-BE49-F238E27FC236}">
                    <a16:creationId xmlns:a16="http://schemas.microsoft.com/office/drawing/2014/main" id="{7C3E91F6-244E-758E-09AA-B4FB3F12BBAF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Chevron 58">
                <a:extLst>
                  <a:ext uri="{FF2B5EF4-FFF2-40B4-BE49-F238E27FC236}">
                    <a16:creationId xmlns:a16="http://schemas.microsoft.com/office/drawing/2014/main" id="{6323DB86-F3A6-D5EF-9846-B60466D3317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2" name="Chevron 59">
                <a:extLst>
                  <a:ext uri="{FF2B5EF4-FFF2-40B4-BE49-F238E27FC236}">
                    <a16:creationId xmlns:a16="http://schemas.microsoft.com/office/drawing/2014/main" id="{BA16E55F-1E05-CF83-A775-16458C492490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B1BEF952-8C6F-6625-6115-C6C92E65F8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E345B72A-ACBF-EA41-568C-7F7DED214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3" name="Rounded Rectangle 50">
              <a:extLst>
                <a:ext uri="{FF2B5EF4-FFF2-40B4-BE49-F238E27FC236}">
                  <a16:creationId xmlns:a16="http://schemas.microsoft.com/office/drawing/2014/main" id="{CDB0960F-811E-389F-F053-C58B7A4A1B0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5" name="Group 654">
            <a:extLst>
              <a:ext uri="{FF2B5EF4-FFF2-40B4-BE49-F238E27FC236}">
                <a16:creationId xmlns:a16="http://schemas.microsoft.com/office/drawing/2014/main" id="{76B6A801-6BDD-4D36-A874-D9DB15442B09}"/>
              </a:ext>
            </a:extLst>
          </p:cNvPr>
          <p:cNvGrpSpPr/>
          <p:nvPr/>
        </p:nvGrpSpPr>
        <p:grpSpPr>
          <a:xfrm>
            <a:off x="5982075" y="3729186"/>
            <a:ext cx="634652" cy="324178"/>
            <a:chOff x="3448663" y="1963491"/>
            <a:chExt cx="2171399" cy="1109143"/>
          </a:xfrm>
        </p:grpSpPr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309200AA-D32B-F684-9719-958F0CBB86BB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58" name="Chevron 65">
                <a:extLst>
                  <a:ext uri="{FF2B5EF4-FFF2-40B4-BE49-F238E27FC236}">
                    <a16:creationId xmlns:a16="http://schemas.microsoft.com/office/drawing/2014/main" id="{A1C7B8F3-4A5A-4181-9D48-162A303AA6B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9" name="Chevron 66">
                <a:extLst>
                  <a:ext uri="{FF2B5EF4-FFF2-40B4-BE49-F238E27FC236}">
                    <a16:creationId xmlns:a16="http://schemas.microsoft.com/office/drawing/2014/main" id="{93BD9657-1826-E8B8-8041-09D0E7FB2CCC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0" name="Chevron 67">
                <a:extLst>
                  <a:ext uri="{FF2B5EF4-FFF2-40B4-BE49-F238E27FC236}">
                    <a16:creationId xmlns:a16="http://schemas.microsoft.com/office/drawing/2014/main" id="{172374A8-0EC3-66F9-2F53-85F48E71E5D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1" name="Chevron 68">
                <a:extLst>
                  <a:ext uri="{FF2B5EF4-FFF2-40B4-BE49-F238E27FC236}">
                    <a16:creationId xmlns:a16="http://schemas.microsoft.com/office/drawing/2014/main" id="{57777770-016F-5665-BDC6-3829CB0D9F27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2" name="Chevron 69">
                <a:extLst>
                  <a:ext uri="{FF2B5EF4-FFF2-40B4-BE49-F238E27FC236}">
                    <a16:creationId xmlns:a16="http://schemas.microsoft.com/office/drawing/2014/main" id="{7BA85AC8-9406-5679-33D9-B9B15DBE9DB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3" name="Chevron 70">
                <a:extLst>
                  <a:ext uri="{FF2B5EF4-FFF2-40B4-BE49-F238E27FC236}">
                    <a16:creationId xmlns:a16="http://schemas.microsoft.com/office/drawing/2014/main" id="{0967D075-A7ED-7C1E-8DC8-13405735A8DF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4" name="Chevron 71">
                <a:extLst>
                  <a:ext uri="{FF2B5EF4-FFF2-40B4-BE49-F238E27FC236}">
                    <a16:creationId xmlns:a16="http://schemas.microsoft.com/office/drawing/2014/main" id="{BA39A1AD-BB61-2296-DACD-FC2A7016E8F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5" name="Chevron 72">
                <a:extLst>
                  <a:ext uri="{FF2B5EF4-FFF2-40B4-BE49-F238E27FC236}">
                    <a16:creationId xmlns:a16="http://schemas.microsoft.com/office/drawing/2014/main" id="{E050A9F1-E0AC-74C6-38CC-70F13E68A624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6" name="Chevron 73">
                <a:extLst>
                  <a:ext uri="{FF2B5EF4-FFF2-40B4-BE49-F238E27FC236}">
                    <a16:creationId xmlns:a16="http://schemas.microsoft.com/office/drawing/2014/main" id="{8F67931E-DA5B-BD93-3F98-12342FFCF7A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682A803A-E624-3879-1F98-9225596D43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391C0C77-E946-A4F6-DD75-C63E6CCCD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7" name="Rounded Rectangle 64">
              <a:extLst>
                <a:ext uri="{FF2B5EF4-FFF2-40B4-BE49-F238E27FC236}">
                  <a16:creationId xmlns:a16="http://schemas.microsoft.com/office/drawing/2014/main" id="{971D9071-257A-6EB0-F2B5-75614E46E93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3876F1C7-BE90-33EF-4FCE-C1506AE13D45}"/>
              </a:ext>
            </a:extLst>
          </p:cNvPr>
          <p:cNvGrpSpPr/>
          <p:nvPr/>
        </p:nvGrpSpPr>
        <p:grpSpPr>
          <a:xfrm>
            <a:off x="5980697" y="4573924"/>
            <a:ext cx="634652" cy="324178"/>
            <a:chOff x="3448663" y="1963491"/>
            <a:chExt cx="2171399" cy="1109143"/>
          </a:xfrm>
        </p:grpSpPr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98F50B2F-54CE-F13F-0D7F-75D43CE12F1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72" name="Chevron 79">
                <a:extLst>
                  <a:ext uri="{FF2B5EF4-FFF2-40B4-BE49-F238E27FC236}">
                    <a16:creationId xmlns:a16="http://schemas.microsoft.com/office/drawing/2014/main" id="{107D05CA-D51F-FB5F-1011-587A2E9D27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3" name="Chevron 80">
                <a:extLst>
                  <a:ext uri="{FF2B5EF4-FFF2-40B4-BE49-F238E27FC236}">
                    <a16:creationId xmlns:a16="http://schemas.microsoft.com/office/drawing/2014/main" id="{B268C8D6-B0CC-B237-4D1C-D3BECC1F086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4" name="Chevron 81">
                <a:extLst>
                  <a:ext uri="{FF2B5EF4-FFF2-40B4-BE49-F238E27FC236}">
                    <a16:creationId xmlns:a16="http://schemas.microsoft.com/office/drawing/2014/main" id="{F5C3CEFC-C91E-423F-D190-6B8DF5062D00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5" name="Chevron 82">
                <a:extLst>
                  <a:ext uri="{FF2B5EF4-FFF2-40B4-BE49-F238E27FC236}">
                    <a16:creationId xmlns:a16="http://schemas.microsoft.com/office/drawing/2014/main" id="{BF99BDC4-89AC-1FFC-8318-E4EE3A94506C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6" name="Chevron 83">
                <a:extLst>
                  <a:ext uri="{FF2B5EF4-FFF2-40B4-BE49-F238E27FC236}">
                    <a16:creationId xmlns:a16="http://schemas.microsoft.com/office/drawing/2014/main" id="{51948979-0F83-584D-AE61-D4DC3B8945E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7" name="Chevron 84">
                <a:extLst>
                  <a:ext uri="{FF2B5EF4-FFF2-40B4-BE49-F238E27FC236}">
                    <a16:creationId xmlns:a16="http://schemas.microsoft.com/office/drawing/2014/main" id="{6D98E988-0A71-72A9-E1BA-690083724C1D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8" name="Chevron 85">
                <a:extLst>
                  <a:ext uri="{FF2B5EF4-FFF2-40B4-BE49-F238E27FC236}">
                    <a16:creationId xmlns:a16="http://schemas.microsoft.com/office/drawing/2014/main" id="{1D8EDBC3-23BF-A4CD-ABA0-477D302ABD7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9" name="Chevron 86">
                <a:extLst>
                  <a:ext uri="{FF2B5EF4-FFF2-40B4-BE49-F238E27FC236}">
                    <a16:creationId xmlns:a16="http://schemas.microsoft.com/office/drawing/2014/main" id="{EB54518E-58F1-F96C-B685-0B7A9F84DF3E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0" name="Chevron 87">
                <a:extLst>
                  <a:ext uri="{FF2B5EF4-FFF2-40B4-BE49-F238E27FC236}">
                    <a16:creationId xmlns:a16="http://schemas.microsoft.com/office/drawing/2014/main" id="{FE1B9E96-F2CA-0BBA-80C3-BD934CCC84D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7FE9E66F-3165-E463-7B9D-654B219ADC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AEC7789D-BB74-55F2-F8E3-46D762712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1" name="Rounded Rectangle 78">
              <a:extLst>
                <a:ext uri="{FF2B5EF4-FFF2-40B4-BE49-F238E27FC236}">
                  <a16:creationId xmlns:a16="http://schemas.microsoft.com/office/drawing/2014/main" id="{3C091D61-0DB3-F974-4789-B5D55D6AEBEE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3" name="Rounded Rectangle 90">
            <a:extLst>
              <a:ext uri="{FF2B5EF4-FFF2-40B4-BE49-F238E27FC236}">
                <a16:creationId xmlns:a16="http://schemas.microsoft.com/office/drawing/2014/main" id="{5D706227-5103-3EE2-ED54-086E058B26BD}"/>
              </a:ext>
            </a:extLst>
          </p:cNvPr>
          <p:cNvSpPr/>
          <p:nvPr/>
        </p:nvSpPr>
        <p:spPr>
          <a:xfrm>
            <a:off x="5979608" y="501834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4" name="Rounded Rectangle 91">
            <a:extLst>
              <a:ext uri="{FF2B5EF4-FFF2-40B4-BE49-F238E27FC236}">
                <a16:creationId xmlns:a16="http://schemas.microsoft.com/office/drawing/2014/main" id="{C80A258E-2F6D-EF27-CB4C-0A7DFBE501C4}"/>
              </a:ext>
            </a:extLst>
          </p:cNvPr>
          <p:cNvSpPr/>
          <p:nvPr/>
        </p:nvSpPr>
        <p:spPr>
          <a:xfrm>
            <a:off x="5978092" y="546312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9" name="Group 688">
            <a:extLst>
              <a:ext uri="{FF2B5EF4-FFF2-40B4-BE49-F238E27FC236}">
                <a16:creationId xmlns:a16="http://schemas.microsoft.com/office/drawing/2014/main" id="{B7C0A371-B735-4073-8959-CED8AF4675CB}"/>
              </a:ext>
            </a:extLst>
          </p:cNvPr>
          <p:cNvGrpSpPr/>
          <p:nvPr/>
        </p:nvGrpSpPr>
        <p:grpSpPr>
          <a:xfrm>
            <a:off x="7105011" y="5036858"/>
            <a:ext cx="244601" cy="277073"/>
            <a:chOff x="6596240" y="4219231"/>
            <a:chExt cx="313777" cy="355432"/>
          </a:xfrm>
        </p:grpSpPr>
        <p:sp>
          <p:nvSpPr>
            <p:cNvPr id="690" name="Triangle 97">
              <a:extLst>
                <a:ext uri="{FF2B5EF4-FFF2-40B4-BE49-F238E27FC236}">
                  <a16:creationId xmlns:a16="http://schemas.microsoft.com/office/drawing/2014/main" id="{9D3F89AA-AD49-2363-FFD4-FD456244F13E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1" name="Rectangle 690">
              <a:extLst>
                <a:ext uri="{FF2B5EF4-FFF2-40B4-BE49-F238E27FC236}">
                  <a16:creationId xmlns:a16="http://schemas.microsoft.com/office/drawing/2014/main" id="{F7A3DB2E-0758-A842-A5C0-098483F6ADC0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AC3D39F8-822A-DB27-7C2B-B44FE530B966}"/>
              </a:ext>
            </a:extLst>
          </p:cNvPr>
          <p:cNvGrpSpPr/>
          <p:nvPr/>
        </p:nvGrpSpPr>
        <p:grpSpPr>
          <a:xfrm>
            <a:off x="7102619" y="5476630"/>
            <a:ext cx="244601" cy="277073"/>
            <a:chOff x="6596240" y="4219231"/>
            <a:chExt cx="313777" cy="355432"/>
          </a:xfrm>
        </p:grpSpPr>
        <p:sp>
          <p:nvSpPr>
            <p:cNvPr id="697" name="Triangle 104">
              <a:extLst>
                <a:ext uri="{FF2B5EF4-FFF2-40B4-BE49-F238E27FC236}">
                  <a16:creationId xmlns:a16="http://schemas.microsoft.com/office/drawing/2014/main" id="{FBEA1910-870E-E31F-7FB6-4530F88E1358}"/>
                </a:ext>
              </a:extLst>
            </p:cNvPr>
            <p:cNvSpPr/>
            <p:nvPr/>
          </p:nvSpPr>
          <p:spPr>
            <a:xfrm rot="16200000">
              <a:off x="6518031" y="4297440"/>
              <a:ext cx="355432" cy="199014"/>
            </a:xfrm>
            <a:prstGeom prst="triangle">
              <a:avLst>
                <a:gd name="adj" fmla="val 53047"/>
              </a:avLst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8" name="Rectangle 697">
              <a:extLst>
                <a:ext uri="{FF2B5EF4-FFF2-40B4-BE49-F238E27FC236}">
                  <a16:creationId xmlns:a16="http://schemas.microsoft.com/office/drawing/2014/main" id="{66E8C49D-51E6-8E89-2E7D-89F5268017C9}"/>
                </a:ext>
              </a:extLst>
            </p:cNvPr>
            <p:cNvSpPr/>
            <p:nvPr/>
          </p:nvSpPr>
          <p:spPr>
            <a:xfrm rot="2700000">
              <a:off x="6667770" y="4272757"/>
              <a:ext cx="242248" cy="242247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9" name="Rounded Rectangle 106">
            <a:extLst>
              <a:ext uri="{FF2B5EF4-FFF2-40B4-BE49-F238E27FC236}">
                <a16:creationId xmlns:a16="http://schemas.microsoft.com/office/drawing/2014/main" id="{BBF813D3-CB03-3E03-99A1-E8EBFFA742A2}"/>
              </a:ext>
            </a:extLst>
          </p:cNvPr>
          <p:cNvSpPr/>
          <p:nvPr/>
        </p:nvSpPr>
        <p:spPr>
          <a:xfrm>
            <a:off x="5975707" y="5912573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4" name="Group 723">
            <a:extLst>
              <a:ext uri="{FF2B5EF4-FFF2-40B4-BE49-F238E27FC236}">
                <a16:creationId xmlns:a16="http://schemas.microsoft.com/office/drawing/2014/main" id="{0A44E58D-8B11-C845-4370-688DA69836A4}"/>
              </a:ext>
            </a:extLst>
          </p:cNvPr>
          <p:cNvGrpSpPr/>
          <p:nvPr/>
        </p:nvGrpSpPr>
        <p:grpSpPr>
          <a:xfrm>
            <a:off x="6797250" y="5961096"/>
            <a:ext cx="188841" cy="188842"/>
            <a:chOff x="8672660" y="5000203"/>
            <a:chExt cx="188841" cy="188842"/>
          </a:xfrm>
        </p:grpSpPr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6F91A24A-3FAD-8693-E01B-8F8B2CE4247F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6" name="Freeform 133">
              <a:extLst>
                <a:ext uri="{FF2B5EF4-FFF2-40B4-BE49-F238E27FC236}">
                  <a16:creationId xmlns:a16="http://schemas.microsoft.com/office/drawing/2014/main" id="{49945264-B724-1A12-AC31-58F1478A899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27" name="Straight Connector 726">
            <a:extLst>
              <a:ext uri="{FF2B5EF4-FFF2-40B4-BE49-F238E27FC236}">
                <a16:creationId xmlns:a16="http://schemas.microsoft.com/office/drawing/2014/main" id="{D2A7CB26-C17A-9F3D-3BF4-7E39F601C960}"/>
              </a:ext>
            </a:extLst>
          </p:cNvPr>
          <p:cNvCxnSpPr>
            <a:stCxn id="601" idx="2"/>
            <a:endCxn id="596" idx="2"/>
          </p:cNvCxnSpPr>
          <p:nvPr/>
        </p:nvCxnSpPr>
        <p:spPr>
          <a:xfrm>
            <a:off x="6296934" y="145526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8" name="Straight Connector 727">
            <a:extLst>
              <a:ext uri="{FF2B5EF4-FFF2-40B4-BE49-F238E27FC236}">
                <a16:creationId xmlns:a16="http://schemas.microsoft.com/office/drawing/2014/main" id="{76D56962-E0FF-6548-4D8A-1423D6415E36}"/>
              </a:ext>
            </a:extLst>
          </p:cNvPr>
          <p:cNvCxnSpPr/>
          <p:nvPr/>
        </p:nvCxnSpPr>
        <p:spPr>
          <a:xfrm>
            <a:off x="6291347" y="18701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Straight Connector 728">
            <a:extLst>
              <a:ext uri="{FF2B5EF4-FFF2-40B4-BE49-F238E27FC236}">
                <a16:creationId xmlns:a16="http://schemas.microsoft.com/office/drawing/2014/main" id="{8FE2EC0C-B8CB-0430-0B58-8B0B99DE3640}"/>
              </a:ext>
            </a:extLst>
          </p:cNvPr>
          <p:cNvCxnSpPr/>
          <p:nvPr/>
        </p:nvCxnSpPr>
        <p:spPr>
          <a:xfrm>
            <a:off x="6297777" y="230717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0" name="Straight Connector 729">
            <a:extLst>
              <a:ext uri="{FF2B5EF4-FFF2-40B4-BE49-F238E27FC236}">
                <a16:creationId xmlns:a16="http://schemas.microsoft.com/office/drawing/2014/main" id="{DAF6B48A-4968-33BC-42D4-0F89A03F1F7F}"/>
              </a:ext>
            </a:extLst>
          </p:cNvPr>
          <p:cNvCxnSpPr/>
          <p:nvPr/>
        </p:nvCxnSpPr>
        <p:spPr>
          <a:xfrm>
            <a:off x="6290504" y="27765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1" name="Straight Connector 730">
            <a:extLst>
              <a:ext uri="{FF2B5EF4-FFF2-40B4-BE49-F238E27FC236}">
                <a16:creationId xmlns:a16="http://schemas.microsoft.com/office/drawing/2014/main" id="{8937BCD4-2E28-38EB-5E40-7EC9659FACFF}"/>
              </a:ext>
            </a:extLst>
          </p:cNvPr>
          <p:cNvCxnSpPr/>
          <p:nvPr/>
        </p:nvCxnSpPr>
        <p:spPr>
          <a:xfrm>
            <a:off x="6290504" y="31583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Straight Connector 731">
            <a:extLst>
              <a:ext uri="{FF2B5EF4-FFF2-40B4-BE49-F238E27FC236}">
                <a16:creationId xmlns:a16="http://schemas.microsoft.com/office/drawing/2014/main" id="{B9CD9536-A6AC-019C-EDC1-B7F3067F2C1B}"/>
              </a:ext>
            </a:extLst>
          </p:cNvPr>
          <p:cNvCxnSpPr/>
          <p:nvPr/>
        </p:nvCxnSpPr>
        <p:spPr>
          <a:xfrm>
            <a:off x="6290504" y="361083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3" name="Straight Connector 732">
            <a:extLst>
              <a:ext uri="{FF2B5EF4-FFF2-40B4-BE49-F238E27FC236}">
                <a16:creationId xmlns:a16="http://schemas.microsoft.com/office/drawing/2014/main" id="{6A8715EC-F712-ED54-29F7-EA502A42DEC6}"/>
              </a:ext>
            </a:extLst>
          </p:cNvPr>
          <p:cNvCxnSpPr/>
          <p:nvPr/>
        </p:nvCxnSpPr>
        <p:spPr>
          <a:xfrm>
            <a:off x="6296934" y="4056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4" name="Straight Connector 733">
            <a:extLst>
              <a:ext uri="{FF2B5EF4-FFF2-40B4-BE49-F238E27FC236}">
                <a16:creationId xmlns:a16="http://schemas.microsoft.com/office/drawing/2014/main" id="{9AFC006D-38C8-007A-B0C6-0D288ACAD434}"/>
              </a:ext>
            </a:extLst>
          </p:cNvPr>
          <p:cNvCxnSpPr/>
          <p:nvPr/>
        </p:nvCxnSpPr>
        <p:spPr>
          <a:xfrm>
            <a:off x="6290504" y="490528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Straight Connector 734">
            <a:extLst>
              <a:ext uri="{FF2B5EF4-FFF2-40B4-BE49-F238E27FC236}">
                <a16:creationId xmlns:a16="http://schemas.microsoft.com/office/drawing/2014/main" id="{B86F3B40-1055-B2B8-D5D9-3F8902D041AB}"/>
              </a:ext>
            </a:extLst>
          </p:cNvPr>
          <p:cNvCxnSpPr/>
          <p:nvPr/>
        </p:nvCxnSpPr>
        <p:spPr>
          <a:xfrm>
            <a:off x="6290504" y="534895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6" name="Straight Connector 735">
            <a:extLst>
              <a:ext uri="{FF2B5EF4-FFF2-40B4-BE49-F238E27FC236}">
                <a16:creationId xmlns:a16="http://schemas.microsoft.com/office/drawing/2014/main" id="{30E54E0A-A782-2841-69DC-9BD45EFC16ED}"/>
              </a:ext>
            </a:extLst>
          </p:cNvPr>
          <p:cNvCxnSpPr/>
          <p:nvPr/>
        </p:nvCxnSpPr>
        <p:spPr>
          <a:xfrm>
            <a:off x="6290504" y="578093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7" name="Table 147">
            <a:extLst>
              <a:ext uri="{FF2B5EF4-FFF2-40B4-BE49-F238E27FC236}">
                <a16:creationId xmlns:a16="http://schemas.microsoft.com/office/drawing/2014/main" id="{C347CE74-3ED9-AB6B-21D8-8E09F9212B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139556"/>
              </p:ext>
            </p:extLst>
          </p:nvPr>
        </p:nvGraphicFramePr>
        <p:xfrm>
          <a:off x="593479" y="634343"/>
          <a:ext cx="5335736" cy="5673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3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3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422549681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233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05792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04995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517048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6178000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23268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ELU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0.5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84894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ED3FFD71-1874-01F1-79F4-5C6D92D51848}"/>
              </a:ext>
            </a:extLst>
          </p:cNvPr>
          <p:cNvCxnSpPr/>
          <p:nvPr/>
        </p:nvCxnSpPr>
        <p:spPr>
          <a:xfrm>
            <a:off x="6281031" y="442732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Oval 738">
            <a:extLst>
              <a:ext uri="{FF2B5EF4-FFF2-40B4-BE49-F238E27FC236}">
                <a16:creationId xmlns:a16="http://schemas.microsoft.com/office/drawing/2014/main" id="{2367DB11-0761-E4F5-190D-4F05870C4041}"/>
              </a:ext>
            </a:extLst>
          </p:cNvPr>
          <p:cNvSpPr/>
          <p:nvPr/>
        </p:nvSpPr>
        <p:spPr>
          <a:xfrm>
            <a:off x="6133980" y="6394959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FEF914FD-869A-7643-8255-16EEFC083882}"/>
              </a:ext>
            </a:extLst>
          </p:cNvPr>
          <p:cNvCxnSpPr/>
          <p:nvPr/>
        </p:nvCxnSpPr>
        <p:spPr>
          <a:xfrm>
            <a:off x="6186491" y="626413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5A063ADA-FB3F-CAD4-02A2-625C100C61B2}"/>
              </a:ext>
            </a:extLst>
          </p:cNvPr>
          <p:cNvCxnSpPr/>
          <p:nvPr/>
        </p:nvCxnSpPr>
        <p:spPr>
          <a:xfrm rot="10800000">
            <a:off x="6296932" y="959480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Chevron 337">
            <a:extLst>
              <a:ext uri="{FF2B5EF4-FFF2-40B4-BE49-F238E27FC236}">
                <a16:creationId xmlns:a16="http://schemas.microsoft.com/office/drawing/2014/main" id="{BC25CF11-CAC8-72F9-68B8-2AAA246FE883}"/>
              </a:ext>
            </a:extLst>
          </p:cNvPr>
          <p:cNvSpPr/>
          <p:nvPr/>
        </p:nvSpPr>
        <p:spPr>
          <a:xfrm rot="5400000">
            <a:off x="6177478" y="771972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3" name="Oval 742">
            <a:extLst>
              <a:ext uri="{FF2B5EF4-FFF2-40B4-BE49-F238E27FC236}">
                <a16:creationId xmlns:a16="http://schemas.microsoft.com/office/drawing/2014/main" id="{0B0F38AB-D700-B05E-9F75-43E25B58504E}"/>
              </a:ext>
            </a:extLst>
          </p:cNvPr>
          <p:cNvSpPr/>
          <p:nvPr/>
        </p:nvSpPr>
        <p:spPr>
          <a:xfrm>
            <a:off x="6336315" y="6391307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AAF2B90E-B25C-A3F5-6481-B94D8320C18C}"/>
              </a:ext>
            </a:extLst>
          </p:cNvPr>
          <p:cNvCxnSpPr/>
          <p:nvPr/>
        </p:nvCxnSpPr>
        <p:spPr>
          <a:xfrm>
            <a:off x="6387303" y="626710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7" name="Straight Connector 756">
            <a:extLst>
              <a:ext uri="{FF2B5EF4-FFF2-40B4-BE49-F238E27FC236}">
                <a16:creationId xmlns:a16="http://schemas.microsoft.com/office/drawing/2014/main" id="{D46AA370-1133-E71D-C1ED-3B0710DD6A62}"/>
              </a:ext>
            </a:extLst>
          </p:cNvPr>
          <p:cNvCxnSpPr/>
          <p:nvPr/>
        </p:nvCxnSpPr>
        <p:spPr>
          <a:xfrm>
            <a:off x="13406247" y="892139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59" name="Table 147">
            <a:extLst>
              <a:ext uri="{FF2B5EF4-FFF2-40B4-BE49-F238E27FC236}">
                <a16:creationId xmlns:a16="http://schemas.microsoft.com/office/drawing/2014/main" id="{7B7918B8-7A9F-E635-A3EF-B50546A8A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395461"/>
              </p:ext>
            </p:extLst>
          </p:nvPr>
        </p:nvGraphicFramePr>
        <p:xfrm>
          <a:off x="7680732" y="5939269"/>
          <a:ext cx="5335735" cy="52371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5381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24404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3924857419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49190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Dilation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2153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12458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0577369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7018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52197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512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6022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MaxPooling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517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128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304947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07956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A8BA39C8-D8B1-962F-FBFF-72B5CE310A36}"/>
              </a:ext>
            </a:extLst>
          </p:cNvPr>
          <p:cNvCxnSpPr/>
          <p:nvPr/>
        </p:nvCxnSpPr>
        <p:spPr>
          <a:xfrm rot="10800000">
            <a:off x="13384180" y="626440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3" name="Chevron 337">
            <a:extLst>
              <a:ext uri="{FF2B5EF4-FFF2-40B4-BE49-F238E27FC236}">
                <a16:creationId xmlns:a16="http://schemas.microsoft.com/office/drawing/2014/main" id="{17BF8234-FB0F-682E-04D8-5F8776BF3C24}"/>
              </a:ext>
            </a:extLst>
          </p:cNvPr>
          <p:cNvSpPr/>
          <p:nvPr/>
        </p:nvSpPr>
        <p:spPr>
          <a:xfrm rot="5400000">
            <a:off x="13268536" y="607689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6" name="Trapezium 3">
            <a:extLst>
              <a:ext uri="{FF2B5EF4-FFF2-40B4-BE49-F238E27FC236}">
                <a16:creationId xmlns:a16="http://schemas.microsoft.com/office/drawing/2014/main" id="{D2B40947-A9C4-3ABB-8476-226B206FC769}"/>
              </a:ext>
            </a:extLst>
          </p:cNvPr>
          <p:cNvSpPr/>
          <p:nvPr/>
        </p:nvSpPr>
        <p:spPr>
          <a:xfrm rot="10800000">
            <a:off x="13148914" y="690034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54CE9DE2-CBE1-B909-8D3F-DAA336EC7C06}"/>
              </a:ext>
            </a:extLst>
          </p:cNvPr>
          <p:cNvGrpSpPr/>
          <p:nvPr/>
        </p:nvGrpSpPr>
        <p:grpSpPr>
          <a:xfrm>
            <a:off x="13071173" y="6424686"/>
            <a:ext cx="634652" cy="324178"/>
            <a:chOff x="3448663" y="1963491"/>
            <a:chExt cx="2171399" cy="1109143"/>
          </a:xfrm>
        </p:grpSpPr>
        <p:grpSp>
          <p:nvGrpSpPr>
            <p:cNvPr id="768" name="Group 767">
              <a:extLst>
                <a:ext uri="{FF2B5EF4-FFF2-40B4-BE49-F238E27FC236}">
                  <a16:creationId xmlns:a16="http://schemas.microsoft.com/office/drawing/2014/main" id="{496F0C6B-A224-38A7-A9D6-99E36AC87FA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70" name="Chevron 23">
                <a:extLst>
                  <a:ext uri="{FF2B5EF4-FFF2-40B4-BE49-F238E27FC236}">
                    <a16:creationId xmlns:a16="http://schemas.microsoft.com/office/drawing/2014/main" id="{683F4CEF-160C-0BCB-D726-6A785C86E3FD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1" name="Chevron 24">
                <a:extLst>
                  <a:ext uri="{FF2B5EF4-FFF2-40B4-BE49-F238E27FC236}">
                    <a16:creationId xmlns:a16="http://schemas.microsoft.com/office/drawing/2014/main" id="{070A70C3-A87D-B45A-65A7-73979D43252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2" name="Chevron 25">
                <a:extLst>
                  <a:ext uri="{FF2B5EF4-FFF2-40B4-BE49-F238E27FC236}">
                    <a16:creationId xmlns:a16="http://schemas.microsoft.com/office/drawing/2014/main" id="{5ADD6C44-F7B3-3D69-7BF9-53ADCE4503BF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3" name="Chevron 26">
                <a:extLst>
                  <a:ext uri="{FF2B5EF4-FFF2-40B4-BE49-F238E27FC236}">
                    <a16:creationId xmlns:a16="http://schemas.microsoft.com/office/drawing/2014/main" id="{05731574-96FA-DC0E-1306-50C4F999463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4" name="Chevron 27">
                <a:extLst>
                  <a:ext uri="{FF2B5EF4-FFF2-40B4-BE49-F238E27FC236}">
                    <a16:creationId xmlns:a16="http://schemas.microsoft.com/office/drawing/2014/main" id="{73516BD0-E12E-157C-48FF-8D9065EE2C48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5" name="Chevron 28">
                <a:extLst>
                  <a:ext uri="{FF2B5EF4-FFF2-40B4-BE49-F238E27FC236}">
                    <a16:creationId xmlns:a16="http://schemas.microsoft.com/office/drawing/2014/main" id="{3DD9D3A7-8B44-BF96-3A1E-E47207894892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6" name="Chevron 29">
                <a:extLst>
                  <a:ext uri="{FF2B5EF4-FFF2-40B4-BE49-F238E27FC236}">
                    <a16:creationId xmlns:a16="http://schemas.microsoft.com/office/drawing/2014/main" id="{28B7B220-A5A7-1457-16FC-DD984A67851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7" name="Chevron 30">
                <a:extLst>
                  <a:ext uri="{FF2B5EF4-FFF2-40B4-BE49-F238E27FC236}">
                    <a16:creationId xmlns:a16="http://schemas.microsoft.com/office/drawing/2014/main" id="{03C7143B-8DE5-229B-4935-D977086BCB5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8" name="Chevron 31">
                <a:extLst>
                  <a:ext uri="{FF2B5EF4-FFF2-40B4-BE49-F238E27FC236}">
                    <a16:creationId xmlns:a16="http://schemas.microsoft.com/office/drawing/2014/main" id="{D6F12BB6-03F2-819C-08BE-E2FC2C496AC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9" name="Straight Connector 778">
                <a:extLst>
                  <a:ext uri="{FF2B5EF4-FFF2-40B4-BE49-F238E27FC236}">
                    <a16:creationId xmlns:a16="http://schemas.microsoft.com/office/drawing/2014/main" id="{27DDFEBB-41BC-2594-D933-BB3859629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>
                <a:extLst>
                  <a:ext uri="{FF2B5EF4-FFF2-40B4-BE49-F238E27FC236}">
                    <a16:creationId xmlns:a16="http://schemas.microsoft.com/office/drawing/2014/main" id="{6116086E-223C-03C9-4C3D-B616485AA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69" name="Rounded Rectangle 22">
              <a:extLst>
                <a:ext uri="{FF2B5EF4-FFF2-40B4-BE49-F238E27FC236}">
                  <a16:creationId xmlns:a16="http://schemas.microsoft.com/office/drawing/2014/main" id="{9916CA3C-6562-CBB1-79D4-9BBE5F4A191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1" name="Group 780">
            <a:extLst>
              <a:ext uri="{FF2B5EF4-FFF2-40B4-BE49-F238E27FC236}">
                <a16:creationId xmlns:a16="http://schemas.microsoft.com/office/drawing/2014/main" id="{050D85ED-EB8D-C2C2-ECFE-C44A3B4CE9C4}"/>
              </a:ext>
            </a:extLst>
          </p:cNvPr>
          <p:cNvGrpSpPr/>
          <p:nvPr/>
        </p:nvGrpSpPr>
        <p:grpSpPr>
          <a:xfrm>
            <a:off x="13853234" y="6492182"/>
            <a:ext cx="213697" cy="188842"/>
            <a:chOff x="6114441" y="4148345"/>
            <a:chExt cx="240990" cy="212959"/>
          </a:xfrm>
        </p:grpSpPr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34B096EC-B3A8-C11A-1EFE-D367DD7AD25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83" name="Straight Connector 782">
              <a:extLst>
                <a:ext uri="{FF2B5EF4-FFF2-40B4-BE49-F238E27FC236}">
                  <a16:creationId xmlns:a16="http://schemas.microsoft.com/office/drawing/2014/main" id="{2208051D-2802-40BD-23C5-AD0AB32A8C6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Straight Connector 783">
              <a:extLst>
                <a:ext uri="{FF2B5EF4-FFF2-40B4-BE49-F238E27FC236}">
                  <a16:creationId xmlns:a16="http://schemas.microsoft.com/office/drawing/2014/main" id="{C75D678D-E5BB-B2B6-0E21-3B0CC86FA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BBD6F9FC-BED1-103B-58E3-1221202545F1}"/>
              </a:ext>
            </a:extLst>
          </p:cNvPr>
          <p:cNvCxnSpPr>
            <a:cxnSpLocks/>
          </p:cNvCxnSpPr>
          <p:nvPr/>
        </p:nvCxnSpPr>
        <p:spPr>
          <a:xfrm>
            <a:off x="13392787" y="67484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6" name="Trapezium 3">
            <a:extLst>
              <a:ext uri="{FF2B5EF4-FFF2-40B4-BE49-F238E27FC236}">
                <a16:creationId xmlns:a16="http://schemas.microsoft.com/office/drawing/2014/main" id="{23FD0626-F98E-69AC-0269-D25D5A5EAFBD}"/>
              </a:ext>
            </a:extLst>
          </p:cNvPr>
          <p:cNvSpPr/>
          <p:nvPr/>
        </p:nvSpPr>
        <p:spPr>
          <a:xfrm rot="10800000">
            <a:off x="13159493" y="7772566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B5104D79-4885-EF4B-613B-ECD3C1DD6089}"/>
              </a:ext>
            </a:extLst>
          </p:cNvPr>
          <p:cNvGrpSpPr/>
          <p:nvPr/>
        </p:nvGrpSpPr>
        <p:grpSpPr>
          <a:xfrm>
            <a:off x="13081752" y="7312149"/>
            <a:ext cx="634652" cy="324178"/>
            <a:chOff x="3448663" y="1963491"/>
            <a:chExt cx="2171399" cy="1109143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D874D36F-2292-4E6A-8056-A92C8744D88F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90" name="Chevron 23">
                <a:extLst>
                  <a:ext uri="{FF2B5EF4-FFF2-40B4-BE49-F238E27FC236}">
                    <a16:creationId xmlns:a16="http://schemas.microsoft.com/office/drawing/2014/main" id="{6E83B957-9BF8-0051-091F-83860978D44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1" name="Chevron 24">
                <a:extLst>
                  <a:ext uri="{FF2B5EF4-FFF2-40B4-BE49-F238E27FC236}">
                    <a16:creationId xmlns:a16="http://schemas.microsoft.com/office/drawing/2014/main" id="{30C379F3-AE75-4612-D198-6F86AFD58D63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2" name="Chevron 25">
                <a:extLst>
                  <a:ext uri="{FF2B5EF4-FFF2-40B4-BE49-F238E27FC236}">
                    <a16:creationId xmlns:a16="http://schemas.microsoft.com/office/drawing/2014/main" id="{8E675CDE-4414-AF29-597F-137C44A19444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3" name="Chevron 26">
                <a:extLst>
                  <a:ext uri="{FF2B5EF4-FFF2-40B4-BE49-F238E27FC236}">
                    <a16:creationId xmlns:a16="http://schemas.microsoft.com/office/drawing/2014/main" id="{06BA1BD7-D84F-37FE-2278-EE8B3909E3B2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4" name="Chevron 27">
                <a:extLst>
                  <a:ext uri="{FF2B5EF4-FFF2-40B4-BE49-F238E27FC236}">
                    <a16:creationId xmlns:a16="http://schemas.microsoft.com/office/drawing/2014/main" id="{3C43C34C-90FE-D389-0DDE-6295875BF4BC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5" name="Chevron 28">
                <a:extLst>
                  <a:ext uri="{FF2B5EF4-FFF2-40B4-BE49-F238E27FC236}">
                    <a16:creationId xmlns:a16="http://schemas.microsoft.com/office/drawing/2014/main" id="{4DDD0D15-E521-CA04-DA17-891E42DC5D1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6" name="Chevron 29">
                <a:extLst>
                  <a:ext uri="{FF2B5EF4-FFF2-40B4-BE49-F238E27FC236}">
                    <a16:creationId xmlns:a16="http://schemas.microsoft.com/office/drawing/2014/main" id="{D05A3041-7C9F-6490-2FA7-72C96149427E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7" name="Chevron 30">
                <a:extLst>
                  <a:ext uri="{FF2B5EF4-FFF2-40B4-BE49-F238E27FC236}">
                    <a16:creationId xmlns:a16="http://schemas.microsoft.com/office/drawing/2014/main" id="{2D368F44-17C5-1379-C876-C09DD29DD67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8" name="Chevron 31">
                <a:extLst>
                  <a:ext uri="{FF2B5EF4-FFF2-40B4-BE49-F238E27FC236}">
                    <a16:creationId xmlns:a16="http://schemas.microsoft.com/office/drawing/2014/main" id="{B6F6E9B4-F77B-AA53-E180-334AA025DF72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85B6188E-3939-BE27-AC5C-A1644CB748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57349342-7948-C1AA-3C45-E22F0E9910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9" name="Rounded Rectangle 22">
              <a:extLst>
                <a:ext uri="{FF2B5EF4-FFF2-40B4-BE49-F238E27FC236}">
                  <a16:creationId xmlns:a16="http://schemas.microsoft.com/office/drawing/2014/main" id="{53BF6521-4B76-395E-FCDD-4AAD722B78A5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1" name="Group 800">
            <a:extLst>
              <a:ext uri="{FF2B5EF4-FFF2-40B4-BE49-F238E27FC236}">
                <a16:creationId xmlns:a16="http://schemas.microsoft.com/office/drawing/2014/main" id="{B7377297-F5FD-6A1A-29B3-979AEEE5677C}"/>
              </a:ext>
            </a:extLst>
          </p:cNvPr>
          <p:cNvGrpSpPr/>
          <p:nvPr/>
        </p:nvGrpSpPr>
        <p:grpSpPr>
          <a:xfrm>
            <a:off x="13863813" y="7379645"/>
            <a:ext cx="213697" cy="188842"/>
            <a:chOff x="6114441" y="4148345"/>
            <a:chExt cx="240990" cy="212959"/>
          </a:xfrm>
        </p:grpSpPr>
        <p:sp>
          <p:nvSpPr>
            <p:cNvPr id="802" name="Rectangle 801">
              <a:extLst>
                <a:ext uri="{FF2B5EF4-FFF2-40B4-BE49-F238E27FC236}">
                  <a16:creationId xmlns:a16="http://schemas.microsoft.com/office/drawing/2014/main" id="{A9B08BB8-BB59-B463-8DAB-7D447C986824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03" name="Straight Connector 802">
              <a:extLst>
                <a:ext uri="{FF2B5EF4-FFF2-40B4-BE49-F238E27FC236}">
                  <a16:creationId xmlns:a16="http://schemas.microsoft.com/office/drawing/2014/main" id="{522B4C30-2A2E-0078-7032-8332D8549E6A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Straight Connector 803">
              <a:extLst>
                <a:ext uri="{FF2B5EF4-FFF2-40B4-BE49-F238E27FC236}">
                  <a16:creationId xmlns:a16="http://schemas.microsoft.com/office/drawing/2014/main" id="{EBC6F1D0-CEEB-CD32-649B-21768213B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C4A6F0D8-401E-205C-1D9E-524FBCD8FB64}"/>
              </a:ext>
            </a:extLst>
          </p:cNvPr>
          <p:cNvCxnSpPr>
            <a:cxnSpLocks/>
          </p:cNvCxnSpPr>
          <p:nvPr/>
        </p:nvCxnSpPr>
        <p:spPr>
          <a:xfrm>
            <a:off x="13403366" y="763591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D025F759-828B-20AD-D257-655252E226F7}"/>
              </a:ext>
            </a:extLst>
          </p:cNvPr>
          <p:cNvCxnSpPr>
            <a:cxnSpLocks/>
          </p:cNvCxnSpPr>
          <p:nvPr/>
        </p:nvCxnSpPr>
        <p:spPr>
          <a:xfrm>
            <a:off x="13398254" y="71564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Trapezium 3">
            <a:extLst>
              <a:ext uri="{FF2B5EF4-FFF2-40B4-BE49-F238E27FC236}">
                <a16:creationId xmlns:a16="http://schemas.microsoft.com/office/drawing/2014/main" id="{EE967DE7-F77C-0AF9-A19C-184563C1FA8B}"/>
              </a:ext>
            </a:extLst>
          </p:cNvPr>
          <p:cNvSpPr/>
          <p:nvPr/>
        </p:nvSpPr>
        <p:spPr>
          <a:xfrm rot="10800000">
            <a:off x="13168564" y="863447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8" name="Group 807">
            <a:extLst>
              <a:ext uri="{FF2B5EF4-FFF2-40B4-BE49-F238E27FC236}">
                <a16:creationId xmlns:a16="http://schemas.microsoft.com/office/drawing/2014/main" id="{67C47D87-D619-4DC8-BAF1-CD7B92119602}"/>
              </a:ext>
            </a:extLst>
          </p:cNvPr>
          <p:cNvGrpSpPr/>
          <p:nvPr/>
        </p:nvGrpSpPr>
        <p:grpSpPr>
          <a:xfrm>
            <a:off x="13090823" y="8174056"/>
            <a:ext cx="634652" cy="324178"/>
            <a:chOff x="3448663" y="1963491"/>
            <a:chExt cx="2171399" cy="1109143"/>
          </a:xfrm>
        </p:grpSpPr>
        <p:grpSp>
          <p:nvGrpSpPr>
            <p:cNvPr id="809" name="Group 808">
              <a:extLst>
                <a:ext uri="{FF2B5EF4-FFF2-40B4-BE49-F238E27FC236}">
                  <a16:creationId xmlns:a16="http://schemas.microsoft.com/office/drawing/2014/main" id="{95CC8583-FB5E-120B-3E91-A511A313670D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11" name="Chevron 23">
                <a:extLst>
                  <a:ext uri="{FF2B5EF4-FFF2-40B4-BE49-F238E27FC236}">
                    <a16:creationId xmlns:a16="http://schemas.microsoft.com/office/drawing/2014/main" id="{3BD162BC-6458-902F-52D2-CD0A3AC2810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2" name="Chevron 24">
                <a:extLst>
                  <a:ext uri="{FF2B5EF4-FFF2-40B4-BE49-F238E27FC236}">
                    <a16:creationId xmlns:a16="http://schemas.microsoft.com/office/drawing/2014/main" id="{D6E7EFFC-73B4-06F1-16BE-FFDD3F2EA37D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3" name="Chevron 25">
                <a:extLst>
                  <a:ext uri="{FF2B5EF4-FFF2-40B4-BE49-F238E27FC236}">
                    <a16:creationId xmlns:a16="http://schemas.microsoft.com/office/drawing/2014/main" id="{2F73A59E-030D-7E9A-1DB8-9381E3B4E398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4" name="Chevron 26">
                <a:extLst>
                  <a:ext uri="{FF2B5EF4-FFF2-40B4-BE49-F238E27FC236}">
                    <a16:creationId xmlns:a16="http://schemas.microsoft.com/office/drawing/2014/main" id="{FA4B9292-4333-A915-7E79-D4E94F8EA264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5" name="Chevron 27">
                <a:extLst>
                  <a:ext uri="{FF2B5EF4-FFF2-40B4-BE49-F238E27FC236}">
                    <a16:creationId xmlns:a16="http://schemas.microsoft.com/office/drawing/2014/main" id="{318AC804-EC9D-1480-A3EE-7B02FADB2A2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6" name="Chevron 28">
                <a:extLst>
                  <a:ext uri="{FF2B5EF4-FFF2-40B4-BE49-F238E27FC236}">
                    <a16:creationId xmlns:a16="http://schemas.microsoft.com/office/drawing/2014/main" id="{5374158E-66CA-6839-C2FE-7DC5A2B63510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7" name="Chevron 29">
                <a:extLst>
                  <a:ext uri="{FF2B5EF4-FFF2-40B4-BE49-F238E27FC236}">
                    <a16:creationId xmlns:a16="http://schemas.microsoft.com/office/drawing/2014/main" id="{88B3D3ED-CE99-F8C9-7479-1F1B1138FCEC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8" name="Chevron 30">
                <a:extLst>
                  <a:ext uri="{FF2B5EF4-FFF2-40B4-BE49-F238E27FC236}">
                    <a16:creationId xmlns:a16="http://schemas.microsoft.com/office/drawing/2014/main" id="{8885DD38-4DF6-11A1-502D-240A6A81BEC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19" name="Chevron 31">
                <a:extLst>
                  <a:ext uri="{FF2B5EF4-FFF2-40B4-BE49-F238E27FC236}">
                    <a16:creationId xmlns:a16="http://schemas.microsoft.com/office/drawing/2014/main" id="{E1BDC31D-7F5D-59FC-52D6-922295719156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20" name="Straight Connector 819">
                <a:extLst>
                  <a:ext uri="{FF2B5EF4-FFF2-40B4-BE49-F238E27FC236}">
                    <a16:creationId xmlns:a16="http://schemas.microsoft.com/office/drawing/2014/main" id="{94C83C7F-9D4A-E6EB-BAF9-DB81676681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BB5DAC9A-A89C-F6C9-0FF7-29EB86B965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0" name="Rounded Rectangle 22">
              <a:extLst>
                <a:ext uri="{FF2B5EF4-FFF2-40B4-BE49-F238E27FC236}">
                  <a16:creationId xmlns:a16="http://schemas.microsoft.com/office/drawing/2014/main" id="{EEB04AE0-2202-083A-5DCE-C50D34191E12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2" name="Group 821">
            <a:extLst>
              <a:ext uri="{FF2B5EF4-FFF2-40B4-BE49-F238E27FC236}">
                <a16:creationId xmlns:a16="http://schemas.microsoft.com/office/drawing/2014/main" id="{DF9D3BCB-334F-5F51-5F0E-21A4F84CF76F}"/>
              </a:ext>
            </a:extLst>
          </p:cNvPr>
          <p:cNvGrpSpPr/>
          <p:nvPr/>
        </p:nvGrpSpPr>
        <p:grpSpPr>
          <a:xfrm>
            <a:off x="13872884" y="8241552"/>
            <a:ext cx="213697" cy="188842"/>
            <a:chOff x="6114441" y="4148345"/>
            <a:chExt cx="240990" cy="212959"/>
          </a:xfrm>
        </p:grpSpPr>
        <p:sp>
          <p:nvSpPr>
            <p:cNvPr id="823" name="Rectangle 822">
              <a:extLst>
                <a:ext uri="{FF2B5EF4-FFF2-40B4-BE49-F238E27FC236}">
                  <a16:creationId xmlns:a16="http://schemas.microsoft.com/office/drawing/2014/main" id="{E8B01351-82CB-7FA0-401B-CFB706F9C16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24" name="Straight Connector 823">
              <a:extLst>
                <a:ext uri="{FF2B5EF4-FFF2-40B4-BE49-F238E27FC236}">
                  <a16:creationId xmlns:a16="http://schemas.microsoft.com/office/drawing/2014/main" id="{8E814590-A918-BBD6-4464-760675FB373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Straight Connector 824">
              <a:extLst>
                <a:ext uri="{FF2B5EF4-FFF2-40B4-BE49-F238E27FC236}">
                  <a16:creationId xmlns:a16="http://schemas.microsoft.com/office/drawing/2014/main" id="{2B156E78-B376-AB03-A987-FAB977562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6" name="Straight Connector 825">
            <a:extLst>
              <a:ext uri="{FF2B5EF4-FFF2-40B4-BE49-F238E27FC236}">
                <a16:creationId xmlns:a16="http://schemas.microsoft.com/office/drawing/2014/main" id="{C6C42CE4-2EBB-55C7-A94E-2E4FD282AF73}"/>
              </a:ext>
            </a:extLst>
          </p:cNvPr>
          <p:cNvCxnSpPr>
            <a:cxnSpLocks/>
          </p:cNvCxnSpPr>
          <p:nvPr/>
        </p:nvCxnSpPr>
        <p:spPr>
          <a:xfrm>
            <a:off x="13412437" y="84978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E1914649-3FF2-90B9-1D67-27733204ABEC}"/>
              </a:ext>
            </a:extLst>
          </p:cNvPr>
          <p:cNvCxnSpPr>
            <a:cxnSpLocks/>
          </p:cNvCxnSpPr>
          <p:nvPr/>
        </p:nvCxnSpPr>
        <p:spPr>
          <a:xfrm>
            <a:off x="13407325" y="80068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Straight Connector 827">
            <a:extLst>
              <a:ext uri="{FF2B5EF4-FFF2-40B4-BE49-F238E27FC236}">
                <a16:creationId xmlns:a16="http://schemas.microsoft.com/office/drawing/2014/main" id="{A464EDAA-060E-1E21-AAC6-CAAD00E47741}"/>
              </a:ext>
            </a:extLst>
          </p:cNvPr>
          <p:cNvCxnSpPr/>
          <p:nvPr/>
        </p:nvCxnSpPr>
        <p:spPr>
          <a:xfrm>
            <a:off x="13405625" y="98172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" name="Trapezium 3">
            <a:extLst>
              <a:ext uri="{FF2B5EF4-FFF2-40B4-BE49-F238E27FC236}">
                <a16:creationId xmlns:a16="http://schemas.microsoft.com/office/drawing/2014/main" id="{6A5BDB3F-E765-D449-8FDC-55E0E3FECA9D}"/>
              </a:ext>
            </a:extLst>
          </p:cNvPr>
          <p:cNvSpPr/>
          <p:nvPr/>
        </p:nvSpPr>
        <p:spPr>
          <a:xfrm rot="10800000">
            <a:off x="13162257" y="9531513"/>
            <a:ext cx="504050" cy="264854"/>
          </a:xfrm>
          <a:prstGeom prst="trapezoid">
            <a:avLst>
              <a:gd name="adj" fmla="val 50874"/>
            </a:avLst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0" name="Group 829">
            <a:extLst>
              <a:ext uri="{FF2B5EF4-FFF2-40B4-BE49-F238E27FC236}">
                <a16:creationId xmlns:a16="http://schemas.microsoft.com/office/drawing/2014/main" id="{4C7BECC8-E1BA-8AC6-BE3C-315C5668F552}"/>
              </a:ext>
            </a:extLst>
          </p:cNvPr>
          <p:cNvGrpSpPr/>
          <p:nvPr/>
        </p:nvGrpSpPr>
        <p:grpSpPr>
          <a:xfrm>
            <a:off x="13084516" y="9071096"/>
            <a:ext cx="634652" cy="324178"/>
            <a:chOff x="3448663" y="1963491"/>
            <a:chExt cx="2171399" cy="1109143"/>
          </a:xfrm>
        </p:grpSpPr>
        <p:grpSp>
          <p:nvGrpSpPr>
            <p:cNvPr id="831" name="Group 830">
              <a:extLst>
                <a:ext uri="{FF2B5EF4-FFF2-40B4-BE49-F238E27FC236}">
                  <a16:creationId xmlns:a16="http://schemas.microsoft.com/office/drawing/2014/main" id="{70A080EE-96F5-9378-5F76-9D884C88A496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833" name="Chevron 23">
                <a:extLst>
                  <a:ext uri="{FF2B5EF4-FFF2-40B4-BE49-F238E27FC236}">
                    <a16:creationId xmlns:a16="http://schemas.microsoft.com/office/drawing/2014/main" id="{2D186963-E00C-7DD1-A186-8E039CCD4B1C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4" name="Chevron 24">
                <a:extLst>
                  <a:ext uri="{FF2B5EF4-FFF2-40B4-BE49-F238E27FC236}">
                    <a16:creationId xmlns:a16="http://schemas.microsoft.com/office/drawing/2014/main" id="{4ABB9392-4A48-BFF1-517E-9CA6F92365F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5" name="Chevron 25">
                <a:extLst>
                  <a:ext uri="{FF2B5EF4-FFF2-40B4-BE49-F238E27FC236}">
                    <a16:creationId xmlns:a16="http://schemas.microsoft.com/office/drawing/2014/main" id="{13F82AF4-6ED3-3F31-7578-0F9AFC8D201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6" name="Chevron 26">
                <a:extLst>
                  <a:ext uri="{FF2B5EF4-FFF2-40B4-BE49-F238E27FC236}">
                    <a16:creationId xmlns:a16="http://schemas.microsoft.com/office/drawing/2014/main" id="{F7133DB0-D8FB-7A57-9111-D1482D9E407F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7" name="Chevron 27">
                <a:extLst>
                  <a:ext uri="{FF2B5EF4-FFF2-40B4-BE49-F238E27FC236}">
                    <a16:creationId xmlns:a16="http://schemas.microsoft.com/office/drawing/2014/main" id="{E7CE63F0-8262-45F3-0CC9-4735BC689356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8" name="Chevron 28">
                <a:extLst>
                  <a:ext uri="{FF2B5EF4-FFF2-40B4-BE49-F238E27FC236}">
                    <a16:creationId xmlns:a16="http://schemas.microsoft.com/office/drawing/2014/main" id="{71094B26-0C9A-5375-943C-86F949D28C29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9" name="Chevron 29">
                <a:extLst>
                  <a:ext uri="{FF2B5EF4-FFF2-40B4-BE49-F238E27FC236}">
                    <a16:creationId xmlns:a16="http://schemas.microsoft.com/office/drawing/2014/main" id="{2C16B58A-7873-2FE4-476A-6173BD642B88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0" name="Chevron 30">
                <a:extLst>
                  <a:ext uri="{FF2B5EF4-FFF2-40B4-BE49-F238E27FC236}">
                    <a16:creationId xmlns:a16="http://schemas.microsoft.com/office/drawing/2014/main" id="{D6B0CD36-6B35-7ECF-FCBA-6BF4064BCFF1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1" name="Chevron 31">
                <a:extLst>
                  <a:ext uri="{FF2B5EF4-FFF2-40B4-BE49-F238E27FC236}">
                    <a16:creationId xmlns:a16="http://schemas.microsoft.com/office/drawing/2014/main" id="{B29311EA-CAC8-7DCB-6843-9DAECAEC9483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42" name="Straight Connector 841">
                <a:extLst>
                  <a:ext uri="{FF2B5EF4-FFF2-40B4-BE49-F238E27FC236}">
                    <a16:creationId xmlns:a16="http://schemas.microsoft.com/office/drawing/2014/main" id="{50821B33-B959-9CDD-57EA-FADC77F6A8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>
                <a:extLst>
                  <a:ext uri="{FF2B5EF4-FFF2-40B4-BE49-F238E27FC236}">
                    <a16:creationId xmlns:a16="http://schemas.microsoft.com/office/drawing/2014/main" id="{8180A05C-708C-1EE1-2A03-82DF96073F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2" name="Rounded Rectangle 22">
              <a:extLst>
                <a:ext uri="{FF2B5EF4-FFF2-40B4-BE49-F238E27FC236}">
                  <a16:creationId xmlns:a16="http://schemas.microsoft.com/office/drawing/2014/main" id="{A5DB249D-A8CE-422F-8882-CF263FEF34AF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E97F3D55-17E1-B850-EB58-ACC94DFB39A3}"/>
              </a:ext>
            </a:extLst>
          </p:cNvPr>
          <p:cNvGrpSpPr/>
          <p:nvPr/>
        </p:nvGrpSpPr>
        <p:grpSpPr>
          <a:xfrm>
            <a:off x="13866577" y="9138592"/>
            <a:ext cx="213697" cy="188842"/>
            <a:chOff x="6114441" y="4148345"/>
            <a:chExt cx="240990" cy="212959"/>
          </a:xfrm>
        </p:grpSpPr>
        <p:sp>
          <p:nvSpPr>
            <p:cNvPr id="845" name="Rectangle 844">
              <a:extLst>
                <a:ext uri="{FF2B5EF4-FFF2-40B4-BE49-F238E27FC236}">
                  <a16:creationId xmlns:a16="http://schemas.microsoft.com/office/drawing/2014/main" id="{092009FE-CF06-BD94-9C31-3159188E6D2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46" name="Straight Connector 845">
              <a:extLst>
                <a:ext uri="{FF2B5EF4-FFF2-40B4-BE49-F238E27FC236}">
                  <a16:creationId xmlns:a16="http://schemas.microsoft.com/office/drawing/2014/main" id="{C9A497CF-7EED-0D41-3B7C-17934F27CE1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Straight Connector 846">
              <a:extLst>
                <a:ext uri="{FF2B5EF4-FFF2-40B4-BE49-F238E27FC236}">
                  <a16:creationId xmlns:a16="http://schemas.microsoft.com/office/drawing/2014/main" id="{8AB6614F-9A3D-A330-8439-FCD77FE76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8" name="Straight Connector 847">
            <a:extLst>
              <a:ext uri="{FF2B5EF4-FFF2-40B4-BE49-F238E27FC236}">
                <a16:creationId xmlns:a16="http://schemas.microsoft.com/office/drawing/2014/main" id="{7F1E6DB5-EB7D-27D8-67C1-578A357052DA}"/>
              </a:ext>
            </a:extLst>
          </p:cNvPr>
          <p:cNvCxnSpPr>
            <a:cxnSpLocks/>
          </p:cNvCxnSpPr>
          <p:nvPr/>
        </p:nvCxnSpPr>
        <p:spPr>
          <a:xfrm>
            <a:off x="13406130" y="939486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9" name="Rounded Rectangle 90">
            <a:extLst>
              <a:ext uri="{FF2B5EF4-FFF2-40B4-BE49-F238E27FC236}">
                <a16:creationId xmlns:a16="http://schemas.microsoft.com/office/drawing/2014/main" id="{11D38F6A-F553-3354-AF16-BE920C3FC7D6}"/>
              </a:ext>
            </a:extLst>
          </p:cNvPr>
          <p:cNvSpPr/>
          <p:nvPr/>
        </p:nvSpPr>
        <p:spPr>
          <a:xfrm>
            <a:off x="13108645" y="9935460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Rounded Rectangle 91">
            <a:extLst>
              <a:ext uri="{FF2B5EF4-FFF2-40B4-BE49-F238E27FC236}">
                <a16:creationId xmlns:a16="http://schemas.microsoft.com/office/drawing/2014/main" id="{BA7405BB-9723-655B-764E-22D6BA98BB2C}"/>
              </a:ext>
            </a:extLst>
          </p:cNvPr>
          <p:cNvSpPr/>
          <p:nvPr/>
        </p:nvSpPr>
        <p:spPr>
          <a:xfrm>
            <a:off x="13107129" y="1038024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D4A5BBA5-91BA-C86F-14A4-B989D3486B18}"/>
              </a:ext>
            </a:extLst>
          </p:cNvPr>
          <p:cNvGrpSpPr/>
          <p:nvPr/>
        </p:nvGrpSpPr>
        <p:grpSpPr>
          <a:xfrm>
            <a:off x="13903823" y="9995611"/>
            <a:ext cx="213697" cy="188842"/>
            <a:chOff x="6114441" y="4148345"/>
            <a:chExt cx="240990" cy="212959"/>
          </a:xfrm>
        </p:grpSpPr>
        <p:sp>
          <p:nvSpPr>
            <p:cNvPr id="852" name="Rectangle 851">
              <a:extLst>
                <a:ext uri="{FF2B5EF4-FFF2-40B4-BE49-F238E27FC236}">
                  <a16:creationId xmlns:a16="http://schemas.microsoft.com/office/drawing/2014/main" id="{E4E0EA5B-57AC-207B-7A56-B57DE2EE8FF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3" name="Straight Connector 852">
              <a:extLst>
                <a:ext uri="{FF2B5EF4-FFF2-40B4-BE49-F238E27FC236}">
                  <a16:creationId xmlns:a16="http://schemas.microsoft.com/office/drawing/2014/main" id="{3D59CA19-A307-7756-F969-670790AE885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Straight Connector 853">
              <a:extLst>
                <a:ext uri="{FF2B5EF4-FFF2-40B4-BE49-F238E27FC236}">
                  <a16:creationId xmlns:a16="http://schemas.microsoft.com/office/drawing/2014/main" id="{06730FAC-D526-4841-D01F-4CC2735615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8" name="Group 857">
            <a:extLst>
              <a:ext uri="{FF2B5EF4-FFF2-40B4-BE49-F238E27FC236}">
                <a16:creationId xmlns:a16="http://schemas.microsoft.com/office/drawing/2014/main" id="{275D2FAD-E85F-B88E-9F55-112747EAC859}"/>
              </a:ext>
            </a:extLst>
          </p:cNvPr>
          <p:cNvGrpSpPr/>
          <p:nvPr/>
        </p:nvGrpSpPr>
        <p:grpSpPr>
          <a:xfrm>
            <a:off x="13901431" y="10435383"/>
            <a:ext cx="213697" cy="188842"/>
            <a:chOff x="6114441" y="4148345"/>
            <a:chExt cx="240990" cy="212959"/>
          </a:xfrm>
        </p:grpSpPr>
        <p:sp>
          <p:nvSpPr>
            <p:cNvPr id="859" name="Rectangle 858">
              <a:extLst>
                <a:ext uri="{FF2B5EF4-FFF2-40B4-BE49-F238E27FC236}">
                  <a16:creationId xmlns:a16="http://schemas.microsoft.com/office/drawing/2014/main" id="{CB22BBE2-138C-9495-48D1-C38CD780A36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60" name="Straight Connector 859">
              <a:extLst>
                <a:ext uri="{FF2B5EF4-FFF2-40B4-BE49-F238E27FC236}">
                  <a16:creationId xmlns:a16="http://schemas.microsoft.com/office/drawing/2014/main" id="{35BD72FC-CCC2-040D-1B1A-E0FA89D0D2A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Straight Connector 860">
              <a:extLst>
                <a:ext uri="{FF2B5EF4-FFF2-40B4-BE49-F238E27FC236}">
                  <a16:creationId xmlns:a16="http://schemas.microsoft.com/office/drawing/2014/main" id="{C49CC123-6702-CF60-E43A-7D1ABE468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5" name="Rounded Rectangle 106">
            <a:extLst>
              <a:ext uri="{FF2B5EF4-FFF2-40B4-BE49-F238E27FC236}">
                <a16:creationId xmlns:a16="http://schemas.microsoft.com/office/drawing/2014/main" id="{56D0B3EF-66C1-9FD8-2B78-A6A89E8A2AC7}"/>
              </a:ext>
            </a:extLst>
          </p:cNvPr>
          <p:cNvSpPr/>
          <p:nvPr/>
        </p:nvSpPr>
        <p:spPr>
          <a:xfrm>
            <a:off x="13104744" y="1082968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62670291-6E02-72A6-8AB5-2A334C9A044B}"/>
              </a:ext>
            </a:extLst>
          </p:cNvPr>
          <p:cNvGrpSpPr/>
          <p:nvPr/>
        </p:nvGrpSpPr>
        <p:grpSpPr>
          <a:xfrm>
            <a:off x="13926287" y="10878211"/>
            <a:ext cx="188841" cy="188842"/>
            <a:chOff x="8672660" y="5000203"/>
            <a:chExt cx="188841" cy="188842"/>
          </a:xfrm>
        </p:grpSpPr>
        <p:sp>
          <p:nvSpPr>
            <p:cNvPr id="867" name="Rectangle 866">
              <a:extLst>
                <a:ext uri="{FF2B5EF4-FFF2-40B4-BE49-F238E27FC236}">
                  <a16:creationId xmlns:a16="http://schemas.microsoft.com/office/drawing/2014/main" id="{8D073230-8518-EDC9-2585-4EDFB7C9A2A8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8" name="Freeform 133">
              <a:extLst>
                <a:ext uri="{FF2B5EF4-FFF2-40B4-BE49-F238E27FC236}">
                  <a16:creationId xmlns:a16="http://schemas.microsoft.com/office/drawing/2014/main" id="{11237457-D24A-3472-9F25-832BB893479B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69" name="Straight Connector 868">
            <a:extLst>
              <a:ext uri="{FF2B5EF4-FFF2-40B4-BE49-F238E27FC236}">
                <a16:creationId xmlns:a16="http://schemas.microsoft.com/office/drawing/2014/main" id="{67828CF4-6F09-BE89-55D2-17B2B594F4DB}"/>
              </a:ext>
            </a:extLst>
          </p:cNvPr>
          <p:cNvCxnSpPr/>
          <p:nvPr/>
        </p:nvCxnSpPr>
        <p:spPr>
          <a:xfrm>
            <a:off x="13419541" y="1026607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id="{23822F44-1498-49CF-3A51-EE4845DF5B88}"/>
              </a:ext>
            </a:extLst>
          </p:cNvPr>
          <p:cNvCxnSpPr/>
          <p:nvPr/>
        </p:nvCxnSpPr>
        <p:spPr>
          <a:xfrm>
            <a:off x="13419541" y="1069805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1" name="Oval 870">
            <a:extLst>
              <a:ext uri="{FF2B5EF4-FFF2-40B4-BE49-F238E27FC236}">
                <a16:creationId xmlns:a16="http://schemas.microsoft.com/office/drawing/2014/main" id="{A9D70376-E113-7979-D1B5-98866CAF863A}"/>
              </a:ext>
            </a:extLst>
          </p:cNvPr>
          <p:cNvSpPr/>
          <p:nvPr/>
        </p:nvSpPr>
        <p:spPr>
          <a:xfrm>
            <a:off x="13263017" y="1131207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2" name="Straight Connector 871">
            <a:extLst>
              <a:ext uri="{FF2B5EF4-FFF2-40B4-BE49-F238E27FC236}">
                <a16:creationId xmlns:a16="http://schemas.microsoft.com/office/drawing/2014/main" id="{C327C256-8D3F-B39E-AE98-FBCAD45AE14A}"/>
              </a:ext>
            </a:extLst>
          </p:cNvPr>
          <p:cNvCxnSpPr/>
          <p:nvPr/>
        </p:nvCxnSpPr>
        <p:spPr>
          <a:xfrm>
            <a:off x="13315528" y="1118124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3" name="Oval 872">
            <a:extLst>
              <a:ext uri="{FF2B5EF4-FFF2-40B4-BE49-F238E27FC236}">
                <a16:creationId xmlns:a16="http://schemas.microsoft.com/office/drawing/2014/main" id="{0DA8107B-C798-9AE2-0671-17DBA87891F0}"/>
              </a:ext>
            </a:extLst>
          </p:cNvPr>
          <p:cNvSpPr/>
          <p:nvPr/>
        </p:nvSpPr>
        <p:spPr>
          <a:xfrm>
            <a:off x="13465352" y="1130842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4" name="Straight Connector 873">
            <a:extLst>
              <a:ext uri="{FF2B5EF4-FFF2-40B4-BE49-F238E27FC236}">
                <a16:creationId xmlns:a16="http://schemas.microsoft.com/office/drawing/2014/main" id="{D47C8750-9015-6939-4025-5EDE7875C1B8}"/>
              </a:ext>
            </a:extLst>
          </p:cNvPr>
          <p:cNvCxnSpPr/>
          <p:nvPr/>
        </p:nvCxnSpPr>
        <p:spPr>
          <a:xfrm>
            <a:off x="13516340" y="1118421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7" name="Group 876">
            <a:extLst>
              <a:ext uri="{FF2B5EF4-FFF2-40B4-BE49-F238E27FC236}">
                <a16:creationId xmlns:a16="http://schemas.microsoft.com/office/drawing/2014/main" id="{7450AD1B-4229-AFC4-F5AE-26D185B17C47}"/>
              </a:ext>
            </a:extLst>
          </p:cNvPr>
          <p:cNvGrpSpPr/>
          <p:nvPr/>
        </p:nvGrpSpPr>
        <p:grpSpPr>
          <a:xfrm>
            <a:off x="6675985" y="2300285"/>
            <a:ext cx="295854" cy="380003"/>
            <a:chOff x="6675985" y="2300285"/>
            <a:chExt cx="295854" cy="380003"/>
          </a:xfrm>
        </p:grpSpPr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0A69691B-5AE8-ACEE-2324-F18773A40FF4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6" name="Arc 875">
              <a:extLst>
                <a:ext uri="{FF2B5EF4-FFF2-40B4-BE49-F238E27FC236}">
                  <a16:creationId xmlns:a16="http://schemas.microsoft.com/office/drawing/2014/main" id="{97F5EEA7-6158-366B-10C9-62B7AA2DD4E4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8" name="Group 877">
            <a:extLst>
              <a:ext uri="{FF2B5EF4-FFF2-40B4-BE49-F238E27FC236}">
                <a16:creationId xmlns:a16="http://schemas.microsoft.com/office/drawing/2014/main" id="{096D6FC7-E58B-BF4D-110D-D02D64624EFF}"/>
              </a:ext>
            </a:extLst>
          </p:cNvPr>
          <p:cNvGrpSpPr/>
          <p:nvPr/>
        </p:nvGrpSpPr>
        <p:grpSpPr>
          <a:xfrm>
            <a:off x="6676447" y="1866113"/>
            <a:ext cx="295854" cy="380003"/>
            <a:chOff x="6675985" y="2300285"/>
            <a:chExt cx="295854" cy="380003"/>
          </a:xfrm>
        </p:grpSpPr>
        <p:sp>
          <p:nvSpPr>
            <p:cNvPr id="879" name="Rectangle 878">
              <a:extLst>
                <a:ext uri="{FF2B5EF4-FFF2-40B4-BE49-F238E27FC236}">
                  <a16:creationId xmlns:a16="http://schemas.microsoft.com/office/drawing/2014/main" id="{E87801BA-3EB9-3808-F7DD-40D1EB99904F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0" name="Arc 879">
              <a:extLst>
                <a:ext uri="{FF2B5EF4-FFF2-40B4-BE49-F238E27FC236}">
                  <a16:creationId xmlns:a16="http://schemas.microsoft.com/office/drawing/2014/main" id="{598E3A31-AFD8-8EA7-8C1E-553C87FA174C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1" name="Group 880">
            <a:extLst>
              <a:ext uri="{FF2B5EF4-FFF2-40B4-BE49-F238E27FC236}">
                <a16:creationId xmlns:a16="http://schemas.microsoft.com/office/drawing/2014/main" id="{D5E21E89-EF55-3707-B1BD-2F03B0D410E1}"/>
              </a:ext>
            </a:extLst>
          </p:cNvPr>
          <p:cNvGrpSpPr/>
          <p:nvPr/>
        </p:nvGrpSpPr>
        <p:grpSpPr>
          <a:xfrm>
            <a:off x="6684495" y="3594401"/>
            <a:ext cx="295854" cy="380003"/>
            <a:chOff x="6675985" y="2300285"/>
            <a:chExt cx="295854" cy="380003"/>
          </a:xfrm>
        </p:grpSpPr>
        <p:sp>
          <p:nvSpPr>
            <p:cNvPr id="882" name="Rectangle 881">
              <a:extLst>
                <a:ext uri="{FF2B5EF4-FFF2-40B4-BE49-F238E27FC236}">
                  <a16:creationId xmlns:a16="http://schemas.microsoft.com/office/drawing/2014/main" id="{D9720BD5-833E-B058-D6D6-F17A9EA8A702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3" name="Arc 882">
              <a:extLst>
                <a:ext uri="{FF2B5EF4-FFF2-40B4-BE49-F238E27FC236}">
                  <a16:creationId xmlns:a16="http://schemas.microsoft.com/office/drawing/2014/main" id="{E76CB65F-6E97-EB36-3C54-2CE5D059C84E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4" name="Group 883">
            <a:extLst>
              <a:ext uri="{FF2B5EF4-FFF2-40B4-BE49-F238E27FC236}">
                <a16:creationId xmlns:a16="http://schemas.microsoft.com/office/drawing/2014/main" id="{18C758B5-4734-95D4-656D-368C50B73B77}"/>
              </a:ext>
            </a:extLst>
          </p:cNvPr>
          <p:cNvGrpSpPr/>
          <p:nvPr/>
        </p:nvGrpSpPr>
        <p:grpSpPr>
          <a:xfrm>
            <a:off x="6684957" y="3160229"/>
            <a:ext cx="295854" cy="380003"/>
            <a:chOff x="6675985" y="2300285"/>
            <a:chExt cx="295854" cy="380003"/>
          </a:xfrm>
        </p:grpSpPr>
        <p:sp>
          <p:nvSpPr>
            <p:cNvPr id="885" name="Rectangle 884">
              <a:extLst>
                <a:ext uri="{FF2B5EF4-FFF2-40B4-BE49-F238E27FC236}">
                  <a16:creationId xmlns:a16="http://schemas.microsoft.com/office/drawing/2014/main" id="{E751B60B-DEF0-187B-B3FA-DC369ED9DA4E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6" name="Arc 885">
              <a:extLst>
                <a:ext uri="{FF2B5EF4-FFF2-40B4-BE49-F238E27FC236}">
                  <a16:creationId xmlns:a16="http://schemas.microsoft.com/office/drawing/2014/main" id="{F64A3C4B-90EA-3557-9C2E-1224F21CC9B3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87" name="Group 886">
            <a:extLst>
              <a:ext uri="{FF2B5EF4-FFF2-40B4-BE49-F238E27FC236}">
                <a16:creationId xmlns:a16="http://schemas.microsoft.com/office/drawing/2014/main" id="{9BEA78C9-7AB0-1D02-CE3B-713B0F7699A0}"/>
              </a:ext>
            </a:extLst>
          </p:cNvPr>
          <p:cNvGrpSpPr/>
          <p:nvPr/>
        </p:nvGrpSpPr>
        <p:grpSpPr>
          <a:xfrm>
            <a:off x="6681204" y="5329689"/>
            <a:ext cx="295854" cy="380003"/>
            <a:chOff x="6675985" y="2300285"/>
            <a:chExt cx="295854" cy="380003"/>
          </a:xfrm>
        </p:grpSpPr>
        <p:sp>
          <p:nvSpPr>
            <p:cNvPr id="888" name="Rectangle 887">
              <a:extLst>
                <a:ext uri="{FF2B5EF4-FFF2-40B4-BE49-F238E27FC236}">
                  <a16:creationId xmlns:a16="http://schemas.microsoft.com/office/drawing/2014/main" id="{AF1493A9-FAE1-873E-A099-D4C5AC15E64B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9" name="Arc 888">
              <a:extLst>
                <a:ext uri="{FF2B5EF4-FFF2-40B4-BE49-F238E27FC236}">
                  <a16:creationId xmlns:a16="http://schemas.microsoft.com/office/drawing/2014/main" id="{DBC2A821-21DB-BD30-AC82-B97A151AAF1F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0" name="Group 889">
            <a:extLst>
              <a:ext uri="{FF2B5EF4-FFF2-40B4-BE49-F238E27FC236}">
                <a16:creationId xmlns:a16="http://schemas.microsoft.com/office/drawing/2014/main" id="{A2E52014-1F09-EB3E-8A35-F17D50B74991}"/>
              </a:ext>
            </a:extLst>
          </p:cNvPr>
          <p:cNvGrpSpPr/>
          <p:nvPr/>
        </p:nvGrpSpPr>
        <p:grpSpPr>
          <a:xfrm>
            <a:off x="6681666" y="4895517"/>
            <a:ext cx="295854" cy="380003"/>
            <a:chOff x="6675985" y="2300285"/>
            <a:chExt cx="295854" cy="380003"/>
          </a:xfrm>
        </p:grpSpPr>
        <p:sp>
          <p:nvSpPr>
            <p:cNvPr id="891" name="Rectangle 890">
              <a:extLst>
                <a:ext uri="{FF2B5EF4-FFF2-40B4-BE49-F238E27FC236}">
                  <a16:creationId xmlns:a16="http://schemas.microsoft.com/office/drawing/2014/main" id="{68C7FD18-A6E6-DB55-B53B-D2A01DF49075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2" name="Arc 891">
              <a:extLst>
                <a:ext uri="{FF2B5EF4-FFF2-40B4-BE49-F238E27FC236}">
                  <a16:creationId xmlns:a16="http://schemas.microsoft.com/office/drawing/2014/main" id="{38041D99-E8B8-EF28-04C2-88F7868549DA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3" name="Group 892">
            <a:extLst>
              <a:ext uri="{FF2B5EF4-FFF2-40B4-BE49-F238E27FC236}">
                <a16:creationId xmlns:a16="http://schemas.microsoft.com/office/drawing/2014/main" id="{D6117F4D-C63C-E89D-03DC-7724C01C1A31}"/>
              </a:ext>
            </a:extLst>
          </p:cNvPr>
          <p:cNvGrpSpPr/>
          <p:nvPr/>
        </p:nvGrpSpPr>
        <p:grpSpPr>
          <a:xfrm>
            <a:off x="6688414" y="4457581"/>
            <a:ext cx="295854" cy="380003"/>
            <a:chOff x="6675985" y="2300285"/>
            <a:chExt cx="295854" cy="380003"/>
          </a:xfrm>
        </p:grpSpPr>
        <p:sp>
          <p:nvSpPr>
            <p:cNvPr id="894" name="Rectangle 893">
              <a:extLst>
                <a:ext uri="{FF2B5EF4-FFF2-40B4-BE49-F238E27FC236}">
                  <a16:creationId xmlns:a16="http://schemas.microsoft.com/office/drawing/2014/main" id="{048A5449-7090-7BA0-5CA1-85963789E7FC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5" name="Arc 894">
              <a:extLst>
                <a:ext uri="{FF2B5EF4-FFF2-40B4-BE49-F238E27FC236}">
                  <a16:creationId xmlns:a16="http://schemas.microsoft.com/office/drawing/2014/main" id="{01A45C0B-634E-0A23-87D4-9E60E24D514B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96" name="Group 895">
            <a:extLst>
              <a:ext uri="{FF2B5EF4-FFF2-40B4-BE49-F238E27FC236}">
                <a16:creationId xmlns:a16="http://schemas.microsoft.com/office/drawing/2014/main" id="{B84E67E1-2E39-9314-8E1D-C9F3630EA8EE}"/>
              </a:ext>
            </a:extLst>
          </p:cNvPr>
          <p:cNvGrpSpPr/>
          <p:nvPr/>
        </p:nvGrpSpPr>
        <p:grpSpPr>
          <a:xfrm>
            <a:off x="6670845" y="1017091"/>
            <a:ext cx="295854" cy="380003"/>
            <a:chOff x="6675985" y="2300285"/>
            <a:chExt cx="295854" cy="380003"/>
          </a:xfrm>
        </p:grpSpPr>
        <p:sp>
          <p:nvSpPr>
            <p:cNvPr id="897" name="Rectangle 896">
              <a:extLst>
                <a:ext uri="{FF2B5EF4-FFF2-40B4-BE49-F238E27FC236}">
                  <a16:creationId xmlns:a16="http://schemas.microsoft.com/office/drawing/2014/main" id="{3C9E1700-9679-680B-EB05-0C837E17ABB7}"/>
                </a:ext>
              </a:extLst>
            </p:cNvPr>
            <p:cNvSpPr/>
            <p:nvPr/>
          </p:nvSpPr>
          <p:spPr>
            <a:xfrm rot="2700000">
              <a:off x="6782998" y="2491446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8" name="Arc 897">
              <a:extLst>
                <a:ext uri="{FF2B5EF4-FFF2-40B4-BE49-F238E27FC236}">
                  <a16:creationId xmlns:a16="http://schemas.microsoft.com/office/drawing/2014/main" id="{D6FE0E8B-3B44-758D-E573-C79731F92E5B}"/>
                </a:ext>
              </a:extLst>
            </p:cNvPr>
            <p:cNvSpPr/>
            <p:nvPr/>
          </p:nvSpPr>
          <p:spPr>
            <a:xfrm rot="6494580">
              <a:off x="6645496" y="2330774"/>
              <a:ext cx="327289" cy="266312"/>
            </a:xfrm>
            <a:prstGeom prst="arc">
              <a:avLst>
                <a:gd name="adj1" fmla="val 16200000"/>
                <a:gd name="adj2" fmla="val 185273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0525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9DF7A646-0C2E-EE03-8034-DB3D8A681D9C}"/>
              </a:ext>
            </a:extLst>
          </p:cNvPr>
          <p:cNvSpPr/>
          <p:nvPr/>
        </p:nvSpPr>
        <p:spPr>
          <a:xfrm>
            <a:off x="5983139" y="736862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21E44C7-3A38-DDE4-79BE-A5D6D4D4EC6C}"/>
              </a:ext>
            </a:extLst>
          </p:cNvPr>
          <p:cNvGrpSpPr/>
          <p:nvPr/>
        </p:nvGrpSpPr>
        <p:grpSpPr>
          <a:xfrm>
            <a:off x="6781844" y="9888215"/>
            <a:ext cx="213697" cy="188842"/>
            <a:chOff x="6114441" y="4148345"/>
            <a:chExt cx="240990" cy="21295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6E712B1-CB6A-B5B7-41F9-0C572597EB5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B410E8A-2055-639B-6361-139BB9E64AF0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229B899-01E3-B05C-570C-01A3C145BA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Rounded Rectangle 106">
            <a:extLst>
              <a:ext uri="{FF2B5EF4-FFF2-40B4-BE49-F238E27FC236}">
                <a16:creationId xmlns:a16="http://schemas.microsoft.com/office/drawing/2014/main" id="{D6A17FCB-7556-462B-1F71-3F6772AF554A}"/>
              </a:ext>
            </a:extLst>
          </p:cNvPr>
          <p:cNvSpPr/>
          <p:nvPr/>
        </p:nvSpPr>
        <p:spPr>
          <a:xfrm>
            <a:off x="5979608" y="783015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5B2B078-62C2-4BBF-08AF-8877D7B9F26F}"/>
              </a:ext>
            </a:extLst>
          </p:cNvPr>
          <p:cNvGrpSpPr/>
          <p:nvPr/>
        </p:nvGrpSpPr>
        <p:grpSpPr>
          <a:xfrm>
            <a:off x="6801151" y="7905344"/>
            <a:ext cx="188841" cy="188842"/>
            <a:chOff x="8672660" y="5000203"/>
            <a:chExt cx="188841" cy="18884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DFC664DB-3A5A-CBDF-0ED2-A307119FDEDA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Freeform 133">
              <a:extLst>
                <a:ext uri="{FF2B5EF4-FFF2-40B4-BE49-F238E27FC236}">
                  <a16:creationId xmlns:a16="http://schemas.microsoft.com/office/drawing/2014/main" id="{E93B1953-F054-A0C6-B5B1-75D9E0A96F3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1E25BC17-ADEF-8F2D-1C5F-C4427C7F6DBE}"/>
              </a:ext>
            </a:extLst>
          </p:cNvPr>
          <p:cNvCxnSpPr/>
          <p:nvPr/>
        </p:nvCxnSpPr>
        <p:spPr>
          <a:xfrm>
            <a:off x="6305835" y="769280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" name="Table 147">
            <a:extLst>
              <a:ext uri="{FF2B5EF4-FFF2-40B4-BE49-F238E27FC236}">
                <a16:creationId xmlns:a16="http://schemas.microsoft.com/office/drawing/2014/main" id="{515D906B-75B3-E8C6-7F77-10BBED404D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760514"/>
              </p:ext>
            </p:extLst>
          </p:nvPr>
        </p:nvGraphicFramePr>
        <p:xfrm>
          <a:off x="1018899" y="6894746"/>
          <a:ext cx="4871943" cy="1309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176" name="Oval 175">
            <a:extLst>
              <a:ext uri="{FF2B5EF4-FFF2-40B4-BE49-F238E27FC236}">
                <a16:creationId xmlns:a16="http://schemas.microsoft.com/office/drawing/2014/main" id="{AECF6C54-7E46-4421-2195-FE0575E1DB51}"/>
              </a:ext>
            </a:extLst>
          </p:cNvPr>
          <p:cNvSpPr/>
          <p:nvPr/>
        </p:nvSpPr>
        <p:spPr>
          <a:xfrm>
            <a:off x="6137881" y="8312537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86E6F24-B932-9C76-A21C-CEBF12C86C91}"/>
              </a:ext>
            </a:extLst>
          </p:cNvPr>
          <p:cNvCxnSpPr/>
          <p:nvPr/>
        </p:nvCxnSpPr>
        <p:spPr>
          <a:xfrm>
            <a:off x="6190392" y="818170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71E2B972-58FF-1272-D207-B55A428467A5}"/>
              </a:ext>
            </a:extLst>
          </p:cNvPr>
          <p:cNvCxnSpPr/>
          <p:nvPr/>
        </p:nvCxnSpPr>
        <p:spPr>
          <a:xfrm rot="10800000">
            <a:off x="6061763" y="719780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Chevron 337">
            <a:extLst>
              <a:ext uri="{FF2B5EF4-FFF2-40B4-BE49-F238E27FC236}">
                <a16:creationId xmlns:a16="http://schemas.microsoft.com/office/drawing/2014/main" id="{CB450481-C136-66FA-6160-195981D99FFE}"/>
              </a:ext>
            </a:extLst>
          </p:cNvPr>
          <p:cNvSpPr/>
          <p:nvPr/>
        </p:nvSpPr>
        <p:spPr>
          <a:xfrm rot="5400000">
            <a:off x="5942309" y="701029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8610B22A-6B34-CE9E-0DB3-54BE49CF233B}"/>
              </a:ext>
            </a:extLst>
          </p:cNvPr>
          <p:cNvSpPr/>
          <p:nvPr/>
        </p:nvSpPr>
        <p:spPr>
          <a:xfrm>
            <a:off x="6340216" y="8308885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5FC250B-EA27-029C-2141-2893D074429F}"/>
              </a:ext>
            </a:extLst>
          </p:cNvPr>
          <p:cNvCxnSpPr/>
          <p:nvPr/>
        </p:nvCxnSpPr>
        <p:spPr>
          <a:xfrm>
            <a:off x="6391204" y="818467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D8313C9-42AA-9CA8-5793-6E46066D8BA4}"/>
              </a:ext>
            </a:extLst>
          </p:cNvPr>
          <p:cNvCxnSpPr/>
          <p:nvPr/>
        </p:nvCxnSpPr>
        <p:spPr>
          <a:xfrm rot="10800000">
            <a:off x="6532819" y="72019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Chevron 337">
            <a:extLst>
              <a:ext uri="{FF2B5EF4-FFF2-40B4-BE49-F238E27FC236}">
                <a16:creationId xmlns:a16="http://schemas.microsoft.com/office/drawing/2014/main" id="{0DFB6522-3B53-6BC5-DA61-21DDE285212B}"/>
              </a:ext>
            </a:extLst>
          </p:cNvPr>
          <p:cNvSpPr/>
          <p:nvPr/>
        </p:nvSpPr>
        <p:spPr>
          <a:xfrm rot="5400000">
            <a:off x="6413365" y="701440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B518784-009A-A093-375C-ACD184C47D6A}"/>
              </a:ext>
            </a:extLst>
          </p:cNvPr>
          <p:cNvSpPr txBox="1"/>
          <p:nvPr/>
        </p:nvSpPr>
        <p:spPr>
          <a:xfrm>
            <a:off x="5592953" y="67664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B13677B-668D-5274-C274-5F5CA0CA7077}"/>
              </a:ext>
            </a:extLst>
          </p:cNvPr>
          <p:cNvSpPr txBox="1"/>
          <p:nvPr/>
        </p:nvSpPr>
        <p:spPr>
          <a:xfrm>
            <a:off x="6311054" y="676009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F155CA73-58B9-9BE3-9AD6-A0641E0F399F}"/>
              </a:ext>
            </a:extLst>
          </p:cNvPr>
          <p:cNvSpPr txBox="1"/>
          <p:nvPr/>
        </p:nvSpPr>
        <p:spPr>
          <a:xfrm>
            <a:off x="5710654" y="8476071"/>
            <a:ext cx="1215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194" name="Rounded Rectangle 8">
            <a:extLst>
              <a:ext uri="{FF2B5EF4-FFF2-40B4-BE49-F238E27FC236}">
                <a16:creationId xmlns:a16="http://schemas.microsoft.com/office/drawing/2014/main" id="{2EA79DC7-B9CB-34B4-DADE-B4352D11A8AC}"/>
              </a:ext>
            </a:extLst>
          </p:cNvPr>
          <p:cNvSpPr/>
          <p:nvPr/>
        </p:nvSpPr>
        <p:spPr>
          <a:xfrm>
            <a:off x="5983139" y="9316344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06">
            <a:extLst>
              <a:ext uri="{FF2B5EF4-FFF2-40B4-BE49-F238E27FC236}">
                <a16:creationId xmlns:a16="http://schemas.microsoft.com/office/drawing/2014/main" id="{85601D7C-5D5B-CCE7-3226-61F9F231C05D}"/>
              </a:ext>
            </a:extLst>
          </p:cNvPr>
          <p:cNvSpPr/>
          <p:nvPr/>
        </p:nvSpPr>
        <p:spPr>
          <a:xfrm>
            <a:off x="5984532" y="102430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7692ED2-0CAC-800F-E984-F5D7CD0C7E34}"/>
              </a:ext>
            </a:extLst>
          </p:cNvPr>
          <p:cNvGrpSpPr/>
          <p:nvPr/>
        </p:nvGrpSpPr>
        <p:grpSpPr>
          <a:xfrm>
            <a:off x="6806075" y="10318289"/>
            <a:ext cx="188841" cy="188842"/>
            <a:chOff x="8672660" y="5000203"/>
            <a:chExt cx="188841" cy="18884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FFF647C7-367A-7D30-6B69-45F9AF6F7A46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9" name="Freeform 133">
              <a:extLst>
                <a:ext uri="{FF2B5EF4-FFF2-40B4-BE49-F238E27FC236}">
                  <a16:creationId xmlns:a16="http://schemas.microsoft.com/office/drawing/2014/main" id="{CB89BFA3-3B04-068E-9242-848F59CD3869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C9D85523-8442-7851-7F4B-D4A4BE1B842A}"/>
              </a:ext>
            </a:extLst>
          </p:cNvPr>
          <p:cNvCxnSpPr/>
          <p:nvPr/>
        </p:nvCxnSpPr>
        <p:spPr>
          <a:xfrm>
            <a:off x="6305835" y="964052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3" name="Table 147">
            <a:extLst>
              <a:ext uri="{FF2B5EF4-FFF2-40B4-BE49-F238E27FC236}">
                <a16:creationId xmlns:a16="http://schemas.microsoft.com/office/drawing/2014/main" id="{2551BEC2-2350-9563-10FA-CCA709F33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40763"/>
              </p:ext>
            </p:extLst>
          </p:nvPr>
        </p:nvGraphicFramePr>
        <p:xfrm>
          <a:off x="1018899" y="8842466"/>
          <a:ext cx="4871943" cy="174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04" name="Oval 203">
            <a:extLst>
              <a:ext uri="{FF2B5EF4-FFF2-40B4-BE49-F238E27FC236}">
                <a16:creationId xmlns:a16="http://schemas.microsoft.com/office/drawing/2014/main" id="{1FCF58CD-20FA-0DF3-B28E-D2B8C73DF6E7}"/>
              </a:ext>
            </a:extLst>
          </p:cNvPr>
          <p:cNvSpPr/>
          <p:nvPr/>
        </p:nvSpPr>
        <p:spPr>
          <a:xfrm>
            <a:off x="6142805" y="107254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EA46CA6F-87D0-F855-4B1D-2EF2316A881E}"/>
              </a:ext>
            </a:extLst>
          </p:cNvPr>
          <p:cNvCxnSpPr/>
          <p:nvPr/>
        </p:nvCxnSpPr>
        <p:spPr>
          <a:xfrm>
            <a:off x="6195316" y="105946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F286AF95-36D0-9050-5D61-CBAC14A46976}"/>
              </a:ext>
            </a:extLst>
          </p:cNvPr>
          <p:cNvCxnSpPr/>
          <p:nvPr/>
        </p:nvCxnSpPr>
        <p:spPr>
          <a:xfrm rot="10800000">
            <a:off x="6061763" y="91455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hevron 337">
            <a:extLst>
              <a:ext uri="{FF2B5EF4-FFF2-40B4-BE49-F238E27FC236}">
                <a16:creationId xmlns:a16="http://schemas.microsoft.com/office/drawing/2014/main" id="{79980181-8032-E2CD-8AB9-46AE9ADFC4B3}"/>
              </a:ext>
            </a:extLst>
          </p:cNvPr>
          <p:cNvSpPr/>
          <p:nvPr/>
        </p:nvSpPr>
        <p:spPr>
          <a:xfrm rot="5400000">
            <a:off x="5942309" y="8958015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85A4E5B5-8CD6-CF42-9A0B-8D8F55245CF0}"/>
              </a:ext>
            </a:extLst>
          </p:cNvPr>
          <p:cNvSpPr/>
          <p:nvPr/>
        </p:nvSpPr>
        <p:spPr>
          <a:xfrm>
            <a:off x="6345140" y="107218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AA73C700-48D9-9851-42FA-FBFED4816DD6}"/>
              </a:ext>
            </a:extLst>
          </p:cNvPr>
          <p:cNvCxnSpPr/>
          <p:nvPr/>
        </p:nvCxnSpPr>
        <p:spPr>
          <a:xfrm>
            <a:off x="6396128" y="105976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66D6822-6C63-A7CA-6FA9-0D13A933B1A6}"/>
              </a:ext>
            </a:extLst>
          </p:cNvPr>
          <p:cNvCxnSpPr/>
          <p:nvPr/>
        </p:nvCxnSpPr>
        <p:spPr>
          <a:xfrm rot="10800000">
            <a:off x="6532819" y="914963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Chevron 337">
            <a:extLst>
              <a:ext uri="{FF2B5EF4-FFF2-40B4-BE49-F238E27FC236}">
                <a16:creationId xmlns:a16="http://schemas.microsoft.com/office/drawing/2014/main" id="{87702622-8231-E351-5AC7-75D6D4056D4D}"/>
              </a:ext>
            </a:extLst>
          </p:cNvPr>
          <p:cNvSpPr/>
          <p:nvPr/>
        </p:nvSpPr>
        <p:spPr>
          <a:xfrm rot="5400000">
            <a:off x="6413365" y="8962126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7B030D8F-2E72-8E84-583D-FDB92C06A3AD}"/>
              </a:ext>
            </a:extLst>
          </p:cNvPr>
          <p:cNvSpPr txBox="1"/>
          <p:nvPr/>
        </p:nvSpPr>
        <p:spPr>
          <a:xfrm>
            <a:off x="5592953" y="871413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CBE6C45-9AFD-E492-D2CB-29C8D514A34F}"/>
              </a:ext>
            </a:extLst>
          </p:cNvPr>
          <p:cNvSpPr txBox="1"/>
          <p:nvPr/>
        </p:nvSpPr>
        <p:spPr>
          <a:xfrm>
            <a:off x="6311054" y="8707819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59BDDF7-C170-9CFB-A2EC-6EDD4110A796}"/>
              </a:ext>
            </a:extLst>
          </p:cNvPr>
          <p:cNvSpPr txBox="1"/>
          <p:nvPr/>
        </p:nvSpPr>
        <p:spPr>
          <a:xfrm>
            <a:off x="5725571" y="10880091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16" name="Rounded Rectangle 106">
            <a:extLst>
              <a:ext uri="{FF2B5EF4-FFF2-40B4-BE49-F238E27FC236}">
                <a16:creationId xmlns:a16="http://schemas.microsoft.com/office/drawing/2014/main" id="{139BC9E0-24B2-0790-D6C2-0E4D8D76CAA9}"/>
              </a:ext>
            </a:extLst>
          </p:cNvPr>
          <p:cNvSpPr/>
          <p:nvPr/>
        </p:nvSpPr>
        <p:spPr>
          <a:xfrm>
            <a:off x="5990195" y="9787379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DEBBA3-619A-5A9A-8F97-7A8D2D84FE61}"/>
              </a:ext>
            </a:extLst>
          </p:cNvPr>
          <p:cNvCxnSpPr/>
          <p:nvPr/>
        </p:nvCxnSpPr>
        <p:spPr>
          <a:xfrm>
            <a:off x="6305446" y="1009691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BFC9CC46-7298-1C0A-0942-E04D3F3BC86D}"/>
              </a:ext>
            </a:extLst>
          </p:cNvPr>
          <p:cNvGrpSpPr/>
          <p:nvPr/>
        </p:nvGrpSpPr>
        <p:grpSpPr>
          <a:xfrm>
            <a:off x="6781844" y="12250890"/>
            <a:ext cx="213697" cy="188842"/>
            <a:chOff x="6114441" y="4148345"/>
            <a:chExt cx="240990" cy="212959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ADF6A69B-4EF9-4195-EB94-BF2FDEEA9F9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A84DE431-E2EB-0DF1-C695-5B72953E1523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289C7E2-B6C0-A257-1103-0BE9D65F01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Rounded Rectangle 8">
            <a:extLst>
              <a:ext uri="{FF2B5EF4-FFF2-40B4-BE49-F238E27FC236}">
                <a16:creationId xmlns:a16="http://schemas.microsoft.com/office/drawing/2014/main" id="{28BFB3CE-09B1-7C04-D9C8-FC80F78F3B7B}"/>
              </a:ext>
            </a:extLst>
          </p:cNvPr>
          <p:cNvSpPr/>
          <p:nvPr/>
        </p:nvSpPr>
        <p:spPr>
          <a:xfrm>
            <a:off x="5983139" y="11679019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106">
            <a:extLst>
              <a:ext uri="{FF2B5EF4-FFF2-40B4-BE49-F238E27FC236}">
                <a16:creationId xmlns:a16="http://schemas.microsoft.com/office/drawing/2014/main" id="{DB4170A6-CABA-1333-517B-6A522009FFB2}"/>
              </a:ext>
            </a:extLst>
          </p:cNvPr>
          <p:cNvSpPr/>
          <p:nvPr/>
        </p:nvSpPr>
        <p:spPr>
          <a:xfrm>
            <a:off x="5990195" y="1312955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155CF39-F6BE-81B6-B53B-5D2B6FA6FA4A}"/>
              </a:ext>
            </a:extLst>
          </p:cNvPr>
          <p:cNvGrpSpPr/>
          <p:nvPr/>
        </p:nvGrpSpPr>
        <p:grpSpPr>
          <a:xfrm>
            <a:off x="6811738" y="13204751"/>
            <a:ext cx="188841" cy="188842"/>
            <a:chOff x="8672660" y="5000203"/>
            <a:chExt cx="188841" cy="18884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293AB654-B706-5C68-8E64-CE86E2A26994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6" name="Freeform 133">
              <a:extLst>
                <a:ext uri="{FF2B5EF4-FFF2-40B4-BE49-F238E27FC236}">
                  <a16:creationId xmlns:a16="http://schemas.microsoft.com/office/drawing/2014/main" id="{5B159A5F-D380-A452-D7B2-8852F4810C13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4F0E4D9E-6E6A-F1F6-174B-905B2A7D032D}"/>
              </a:ext>
            </a:extLst>
          </p:cNvPr>
          <p:cNvCxnSpPr/>
          <p:nvPr/>
        </p:nvCxnSpPr>
        <p:spPr>
          <a:xfrm>
            <a:off x="6305835" y="12003197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8" name="Table 147">
            <a:extLst>
              <a:ext uri="{FF2B5EF4-FFF2-40B4-BE49-F238E27FC236}">
                <a16:creationId xmlns:a16="http://schemas.microsoft.com/office/drawing/2014/main" id="{00E11944-F4CA-F820-EC16-9E4C19BEB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615348"/>
              </p:ext>
            </p:extLst>
          </p:nvPr>
        </p:nvGraphicFramePr>
        <p:xfrm>
          <a:off x="1018899" y="11205141"/>
          <a:ext cx="4871943" cy="2286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57313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9" name="Oval 228">
            <a:extLst>
              <a:ext uri="{FF2B5EF4-FFF2-40B4-BE49-F238E27FC236}">
                <a16:creationId xmlns:a16="http://schemas.microsoft.com/office/drawing/2014/main" id="{AA2A488F-BFCC-9F27-1953-E9D3124EADAA}"/>
              </a:ext>
            </a:extLst>
          </p:cNvPr>
          <p:cNvSpPr/>
          <p:nvPr/>
        </p:nvSpPr>
        <p:spPr>
          <a:xfrm>
            <a:off x="6148468" y="13611944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77AF494-FAA6-417C-39CA-FDFAC43D750A}"/>
              </a:ext>
            </a:extLst>
          </p:cNvPr>
          <p:cNvCxnSpPr/>
          <p:nvPr/>
        </p:nvCxnSpPr>
        <p:spPr>
          <a:xfrm>
            <a:off x="6200979" y="134811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DBA74658-E0B6-8AC1-0039-D0CEF1DAA581}"/>
              </a:ext>
            </a:extLst>
          </p:cNvPr>
          <p:cNvCxnSpPr/>
          <p:nvPr/>
        </p:nvCxnSpPr>
        <p:spPr>
          <a:xfrm rot="10800000">
            <a:off x="6061763" y="1150819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Chevron 337">
            <a:extLst>
              <a:ext uri="{FF2B5EF4-FFF2-40B4-BE49-F238E27FC236}">
                <a16:creationId xmlns:a16="http://schemas.microsoft.com/office/drawing/2014/main" id="{F87628D3-5BA9-0FA8-DFB4-5467B1083E1B}"/>
              </a:ext>
            </a:extLst>
          </p:cNvPr>
          <p:cNvSpPr/>
          <p:nvPr/>
        </p:nvSpPr>
        <p:spPr>
          <a:xfrm rot="5400000">
            <a:off x="5942309" y="1132069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456A451-88CE-1082-C9AB-F9083AB14478}"/>
              </a:ext>
            </a:extLst>
          </p:cNvPr>
          <p:cNvSpPr/>
          <p:nvPr/>
        </p:nvSpPr>
        <p:spPr>
          <a:xfrm>
            <a:off x="6350803" y="13608292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02B6DEBF-9247-4E40-6386-5F2D6F45A6BD}"/>
              </a:ext>
            </a:extLst>
          </p:cNvPr>
          <p:cNvCxnSpPr/>
          <p:nvPr/>
        </p:nvCxnSpPr>
        <p:spPr>
          <a:xfrm>
            <a:off x="6401791" y="1348408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A92525C3-FF1D-4A8A-9A71-028E88E5B913}"/>
              </a:ext>
            </a:extLst>
          </p:cNvPr>
          <p:cNvCxnSpPr/>
          <p:nvPr/>
        </p:nvCxnSpPr>
        <p:spPr>
          <a:xfrm rot="10800000">
            <a:off x="6532819" y="115123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Chevron 337">
            <a:extLst>
              <a:ext uri="{FF2B5EF4-FFF2-40B4-BE49-F238E27FC236}">
                <a16:creationId xmlns:a16="http://schemas.microsoft.com/office/drawing/2014/main" id="{E861A590-9BE4-56DD-A737-F245F938A52F}"/>
              </a:ext>
            </a:extLst>
          </p:cNvPr>
          <p:cNvSpPr/>
          <p:nvPr/>
        </p:nvSpPr>
        <p:spPr>
          <a:xfrm rot="5400000">
            <a:off x="6413365" y="113248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A73AA1A-AB14-A490-1F06-F7C7C33E8B1F}"/>
              </a:ext>
            </a:extLst>
          </p:cNvPr>
          <p:cNvSpPr txBox="1"/>
          <p:nvPr/>
        </p:nvSpPr>
        <p:spPr>
          <a:xfrm>
            <a:off x="5592953" y="1107681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7297174-A3DD-9B0F-C936-6BD5A9EE81AE}"/>
              </a:ext>
            </a:extLst>
          </p:cNvPr>
          <p:cNvSpPr txBox="1"/>
          <p:nvPr/>
        </p:nvSpPr>
        <p:spPr>
          <a:xfrm>
            <a:off x="6311054" y="11070494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9E806DA-E2D8-5A95-FBC9-1003183F5AD4}"/>
              </a:ext>
            </a:extLst>
          </p:cNvPr>
          <p:cNvSpPr txBox="1"/>
          <p:nvPr/>
        </p:nvSpPr>
        <p:spPr>
          <a:xfrm>
            <a:off x="5726530" y="13769171"/>
            <a:ext cx="23124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  <p:sp>
        <p:nvSpPr>
          <p:cNvPr id="240" name="Rounded Rectangle 106">
            <a:extLst>
              <a:ext uri="{FF2B5EF4-FFF2-40B4-BE49-F238E27FC236}">
                <a16:creationId xmlns:a16="http://schemas.microsoft.com/office/drawing/2014/main" id="{89DC081E-BCCF-5B86-9DB2-66CF9554904E}"/>
              </a:ext>
            </a:extLst>
          </p:cNvPr>
          <p:cNvSpPr/>
          <p:nvPr/>
        </p:nvSpPr>
        <p:spPr>
          <a:xfrm>
            <a:off x="5990195" y="12150054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46848BDC-9A28-759A-A958-B3481A79F8BE}"/>
              </a:ext>
            </a:extLst>
          </p:cNvPr>
          <p:cNvCxnSpPr/>
          <p:nvPr/>
        </p:nvCxnSpPr>
        <p:spPr>
          <a:xfrm>
            <a:off x="6311109" y="1298337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1B930422-89C9-E202-461F-4FE4808B586A}"/>
              </a:ext>
            </a:extLst>
          </p:cNvPr>
          <p:cNvGrpSpPr/>
          <p:nvPr/>
        </p:nvGrpSpPr>
        <p:grpSpPr>
          <a:xfrm>
            <a:off x="6774276" y="12739314"/>
            <a:ext cx="213697" cy="188842"/>
            <a:chOff x="6114441" y="4148345"/>
            <a:chExt cx="240990" cy="212959"/>
          </a:xfrm>
        </p:grpSpPr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9A23F2F2-E2A2-ABEB-B15C-E7422D9D98FF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3B57687-30AF-06E8-32D2-AEABC6FE299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EA9483BE-8032-6C62-56B4-F573704F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03A9817-C271-A792-4546-07C29BA3C89E}"/>
              </a:ext>
            </a:extLst>
          </p:cNvPr>
          <p:cNvCxnSpPr/>
          <p:nvPr/>
        </p:nvCxnSpPr>
        <p:spPr>
          <a:xfrm>
            <a:off x="6298267" y="124916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ounded Rectangle 106">
            <a:extLst>
              <a:ext uri="{FF2B5EF4-FFF2-40B4-BE49-F238E27FC236}">
                <a16:creationId xmlns:a16="http://schemas.microsoft.com/office/drawing/2014/main" id="{2BC0C0B7-B382-9195-AD79-3CE2786EB80C}"/>
              </a:ext>
            </a:extLst>
          </p:cNvPr>
          <p:cNvSpPr/>
          <p:nvPr/>
        </p:nvSpPr>
        <p:spPr>
          <a:xfrm>
            <a:off x="5982627" y="126384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D3C0260-74D1-FE54-234A-B221D7308DCC}"/>
              </a:ext>
            </a:extLst>
          </p:cNvPr>
          <p:cNvGrpSpPr/>
          <p:nvPr/>
        </p:nvGrpSpPr>
        <p:grpSpPr>
          <a:xfrm>
            <a:off x="6781844" y="15175307"/>
            <a:ext cx="213697" cy="188842"/>
            <a:chOff x="6114441" y="4148345"/>
            <a:chExt cx="240990" cy="212959"/>
          </a:xfrm>
        </p:grpSpPr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AE3DF9F7-49D5-F5DA-3782-7E88DD6A2500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4480453-C9DD-E136-A132-28E92B380951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58731A-6C22-EE81-0E0D-95F876371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6" name="Rounded Rectangle 8">
            <a:extLst>
              <a:ext uri="{FF2B5EF4-FFF2-40B4-BE49-F238E27FC236}">
                <a16:creationId xmlns:a16="http://schemas.microsoft.com/office/drawing/2014/main" id="{9BBAE2F3-F7CD-C45F-84DC-813BA187B704}"/>
              </a:ext>
            </a:extLst>
          </p:cNvPr>
          <p:cNvSpPr/>
          <p:nvPr/>
        </p:nvSpPr>
        <p:spPr>
          <a:xfrm>
            <a:off x="5983139" y="14603436"/>
            <a:ext cx="634652" cy="324178"/>
          </a:xfrm>
          <a:prstGeom prst="round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ounded Rectangle 106">
            <a:extLst>
              <a:ext uri="{FF2B5EF4-FFF2-40B4-BE49-F238E27FC236}">
                <a16:creationId xmlns:a16="http://schemas.microsoft.com/office/drawing/2014/main" id="{5A662030-3B4B-5A89-8D92-426F674ECFB9}"/>
              </a:ext>
            </a:extLst>
          </p:cNvPr>
          <p:cNvSpPr/>
          <p:nvPr/>
        </p:nvSpPr>
        <p:spPr>
          <a:xfrm>
            <a:off x="5988509" y="1657989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EC401F13-9D41-61C2-0A4B-C5842C8A7DB9}"/>
              </a:ext>
            </a:extLst>
          </p:cNvPr>
          <p:cNvGrpSpPr/>
          <p:nvPr/>
        </p:nvGrpSpPr>
        <p:grpSpPr>
          <a:xfrm>
            <a:off x="6810052" y="16655089"/>
            <a:ext cx="188841" cy="188842"/>
            <a:chOff x="8672660" y="5000203"/>
            <a:chExt cx="188841" cy="188842"/>
          </a:xfrm>
        </p:grpSpPr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36E93DBE-F167-B492-9CEC-F072258FCBF3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0" name="Freeform 133">
              <a:extLst>
                <a:ext uri="{FF2B5EF4-FFF2-40B4-BE49-F238E27FC236}">
                  <a16:creationId xmlns:a16="http://schemas.microsoft.com/office/drawing/2014/main" id="{1C66DB5F-07E3-14C4-40A6-E9590B53B2A5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3E7666D8-A1F5-9407-7CC2-9E6898968516}"/>
              </a:ext>
            </a:extLst>
          </p:cNvPr>
          <p:cNvCxnSpPr/>
          <p:nvPr/>
        </p:nvCxnSpPr>
        <p:spPr>
          <a:xfrm>
            <a:off x="6305835" y="1492761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2" name="Table 147">
            <a:extLst>
              <a:ext uri="{FF2B5EF4-FFF2-40B4-BE49-F238E27FC236}">
                <a16:creationId xmlns:a16="http://schemas.microsoft.com/office/drawing/2014/main" id="{E52703A8-65B0-9E66-FE8C-4B9FA7A6C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014005"/>
              </p:ext>
            </p:extLst>
          </p:nvPr>
        </p:nvGraphicFramePr>
        <p:xfrm>
          <a:off x="1018899" y="14129557"/>
          <a:ext cx="4871943" cy="280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Whitening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0008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021388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64/128/256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3998026"/>
                  </a:ext>
                </a:extLst>
              </a:tr>
              <a:tr h="46698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93" name="Oval 292">
            <a:extLst>
              <a:ext uri="{FF2B5EF4-FFF2-40B4-BE49-F238E27FC236}">
                <a16:creationId xmlns:a16="http://schemas.microsoft.com/office/drawing/2014/main" id="{02DCE18B-46BD-CC6F-EBBF-9279FC8C7100}"/>
              </a:ext>
            </a:extLst>
          </p:cNvPr>
          <p:cNvSpPr/>
          <p:nvPr/>
        </p:nvSpPr>
        <p:spPr>
          <a:xfrm>
            <a:off x="6146782" y="17062282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17D650ED-4D1D-8688-C2A6-D86C3CD3EFF4}"/>
              </a:ext>
            </a:extLst>
          </p:cNvPr>
          <p:cNvCxnSpPr/>
          <p:nvPr/>
        </p:nvCxnSpPr>
        <p:spPr>
          <a:xfrm>
            <a:off x="6199293" y="1693145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392E1733-A6B9-3B60-7C6D-88C6549B62A6}"/>
              </a:ext>
            </a:extLst>
          </p:cNvPr>
          <p:cNvCxnSpPr/>
          <p:nvPr/>
        </p:nvCxnSpPr>
        <p:spPr>
          <a:xfrm rot="10800000">
            <a:off x="6061763" y="14432615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6" name="Chevron 337">
            <a:extLst>
              <a:ext uri="{FF2B5EF4-FFF2-40B4-BE49-F238E27FC236}">
                <a16:creationId xmlns:a16="http://schemas.microsoft.com/office/drawing/2014/main" id="{D3359E48-7352-1B55-BB2F-F87741346831}"/>
              </a:ext>
            </a:extLst>
          </p:cNvPr>
          <p:cNvSpPr/>
          <p:nvPr/>
        </p:nvSpPr>
        <p:spPr>
          <a:xfrm rot="5400000">
            <a:off x="5942309" y="14245107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50627A03-B920-EFB3-0E29-FC98DBEF3190}"/>
              </a:ext>
            </a:extLst>
          </p:cNvPr>
          <p:cNvSpPr/>
          <p:nvPr/>
        </p:nvSpPr>
        <p:spPr>
          <a:xfrm>
            <a:off x="6349117" y="17058630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3ADCEA38-678E-14B0-0307-863F495E875B}"/>
              </a:ext>
            </a:extLst>
          </p:cNvPr>
          <p:cNvCxnSpPr/>
          <p:nvPr/>
        </p:nvCxnSpPr>
        <p:spPr>
          <a:xfrm>
            <a:off x="6400105" y="16934424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0D36CF9D-102D-2049-1EB3-D09309D367A0}"/>
              </a:ext>
            </a:extLst>
          </p:cNvPr>
          <p:cNvCxnSpPr/>
          <p:nvPr/>
        </p:nvCxnSpPr>
        <p:spPr>
          <a:xfrm rot="10800000">
            <a:off x="6532819" y="14436726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Chevron 337">
            <a:extLst>
              <a:ext uri="{FF2B5EF4-FFF2-40B4-BE49-F238E27FC236}">
                <a16:creationId xmlns:a16="http://schemas.microsoft.com/office/drawing/2014/main" id="{65465610-9A3A-200D-F337-D2D9EBC28DEB}"/>
              </a:ext>
            </a:extLst>
          </p:cNvPr>
          <p:cNvSpPr/>
          <p:nvPr/>
        </p:nvSpPr>
        <p:spPr>
          <a:xfrm rot="5400000">
            <a:off x="6413365" y="14249218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580AEBC-5354-BA97-FD7C-1D3C3F7657DD}"/>
              </a:ext>
            </a:extLst>
          </p:cNvPr>
          <p:cNvSpPr txBox="1"/>
          <p:nvPr/>
        </p:nvSpPr>
        <p:spPr>
          <a:xfrm>
            <a:off x="5592953" y="1400123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off-source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3D32730F-EEFF-B44D-418A-7DD4A6A27E86}"/>
              </a:ext>
            </a:extLst>
          </p:cNvPr>
          <p:cNvSpPr txBox="1"/>
          <p:nvPr/>
        </p:nvSpPr>
        <p:spPr>
          <a:xfrm>
            <a:off x="6311054" y="13994911"/>
            <a:ext cx="7010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on-source</a:t>
            </a:r>
          </a:p>
        </p:txBody>
      </p:sp>
      <p:sp>
        <p:nvSpPr>
          <p:cNvPr id="303" name="Rounded Rectangle 106">
            <a:extLst>
              <a:ext uri="{FF2B5EF4-FFF2-40B4-BE49-F238E27FC236}">
                <a16:creationId xmlns:a16="http://schemas.microsoft.com/office/drawing/2014/main" id="{6412D40A-EEAF-6909-D379-F55944A63290}"/>
              </a:ext>
            </a:extLst>
          </p:cNvPr>
          <p:cNvSpPr/>
          <p:nvPr/>
        </p:nvSpPr>
        <p:spPr>
          <a:xfrm>
            <a:off x="5990195" y="15074471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EB7D60FE-C7E4-741A-6CFC-E5C3F893FA11}"/>
              </a:ext>
            </a:extLst>
          </p:cNvPr>
          <p:cNvCxnSpPr/>
          <p:nvPr/>
        </p:nvCxnSpPr>
        <p:spPr>
          <a:xfrm>
            <a:off x="6311109" y="15907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6F5BEF0D-86B0-FD46-58A3-E70142FD6A7E}"/>
              </a:ext>
            </a:extLst>
          </p:cNvPr>
          <p:cNvGrpSpPr/>
          <p:nvPr/>
        </p:nvGrpSpPr>
        <p:grpSpPr>
          <a:xfrm>
            <a:off x="6774276" y="15663731"/>
            <a:ext cx="213697" cy="188842"/>
            <a:chOff x="6114441" y="4148345"/>
            <a:chExt cx="240990" cy="212959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0488EED6-1602-AB0B-E602-3E8DDBBFE353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64971A-6845-B11A-EA3D-261CE10EEBF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BB8D815E-28BF-C5BA-DBE3-17CF63116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B46C89A0-A044-400E-CF4F-77D37E1D4AD0}"/>
              </a:ext>
            </a:extLst>
          </p:cNvPr>
          <p:cNvCxnSpPr/>
          <p:nvPr/>
        </p:nvCxnSpPr>
        <p:spPr>
          <a:xfrm>
            <a:off x="6298267" y="1541603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ounded Rectangle 106">
            <a:extLst>
              <a:ext uri="{FF2B5EF4-FFF2-40B4-BE49-F238E27FC236}">
                <a16:creationId xmlns:a16="http://schemas.microsoft.com/office/drawing/2014/main" id="{3D4B083D-28B2-D40B-9BFD-38A2620DD28C}"/>
              </a:ext>
            </a:extLst>
          </p:cNvPr>
          <p:cNvSpPr/>
          <p:nvPr/>
        </p:nvSpPr>
        <p:spPr>
          <a:xfrm>
            <a:off x="5982627" y="155628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0C6E7D66-DD09-4391-C230-7540AA86EF23}"/>
              </a:ext>
            </a:extLst>
          </p:cNvPr>
          <p:cNvCxnSpPr/>
          <p:nvPr/>
        </p:nvCxnSpPr>
        <p:spPr>
          <a:xfrm>
            <a:off x="6311109" y="1640144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34A5D96A-FC7A-72D3-47E5-A6504D23AF97}"/>
              </a:ext>
            </a:extLst>
          </p:cNvPr>
          <p:cNvGrpSpPr/>
          <p:nvPr/>
        </p:nvGrpSpPr>
        <p:grpSpPr>
          <a:xfrm>
            <a:off x="6774276" y="16157382"/>
            <a:ext cx="213697" cy="188842"/>
            <a:chOff x="6114441" y="4148345"/>
            <a:chExt cx="240990" cy="212959"/>
          </a:xfrm>
        </p:grpSpPr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78F61EDB-658C-2A63-6EBD-7BD0AACD6EB5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207C79B2-21EC-96B5-1B4C-8752DF7299EC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00A97163-2601-15AD-93C4-A0DA60B846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1" name="Rounded Rectangle 106">
            <a:extLst>
              <a:ext uri="{FF2B5EF4-FFF2-40B4-BE49-F238E27FC236}">
                <a16:creationId xmlns:a16="http://schemas.microsoft.com/office/drawing/2014/main" id="{A18E59D5-1D40-D8A6-E2FB-DD0D0F98936E}"/>
              </a:ext>
            </a:extLst>
          </p:cNvPr>
          <p:cNvSpPr/>
          <p:nvPr/>
        </p:nvSpPr>
        <p:spPr>
          <a:xfrm>
            <a:off x="5982627" y="16056546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FA521375-1947-F009-5092-C8A7C6888EC1}"/>
              </a:ext>
            </a:extLst>
          </p:cNvPr>
          <p:cNvSpPr txBox="1"/>
          <p:nvPr/>
        </p:nvSpPr>
        <p:spPr>
          <a:xfrm>
            <a:off x="5717178" y="17207088"/>
            <a:ext cx="12391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55680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1" name="AutoShape 93">
            <a:extLst>
              <a:ext uri="{FF2B5EF4-FFF2-40B4-BE49-F238E27FC236}">
                <a16:creationId xmlns:a16="http://schemas.microsoft.com/office/drawing/2014/main" id="{2DD1C2B8-95BD-41E9-60AB-9AF0BA28A72D}"/>
              </a:ext>
            </a:extLst>
          </p:cNvPr>
          <p:cNvCxnSpPr>
            <a:cxnSpLocks noChangeShapeType="1"/>
            <a:stCxn id="292" idx="5"/>
            <a:endCxn id="620" idx="1"/>
          </p:cNvCxnSpPr>
          <p:nvPr/>
        </p:nvCxnSpPr>
        <p:spPr bwMode="auto">
          <a:xfrm>
            <a:off x="9364557" y="9294254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8" name="AutoShape 93">
            <a:extLst>
              <a:ext uri="{FF2B5EF4-FFF2-40B4-BE49-F238E27FC236}">
                <a16:creationId xmlns:a16="http://schemas.microsoft.com/office/drawing/2014/main" id="{598C644C-AC70-8A4B-2563-6B83DC45F84C}"/>
              </a:ext>
            </a:extLst>
          </p:cNvPr>
          <p:cNvCxnSpPr>
            <a:cxnSpLocks noChangeShapeType="1"/>
            <a:stCxn id="280" idx="7"/>
            <a:endCxn id="617" idx="3"/>
          </p:cNvCxnSpPr>
          <p:nvPr/>
        </p:nvCxnSpPr>
        <p:spPr bwMode="auto">
          <a:xfrm flipV="1">
            <a:off x="9992790" y="9312984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0" name="AutoShape 93">
            <a:extLst>
              <a:ext uri="{FF2B5EF4-FFF2-40B4-BE49-F238E27FC236}">
                <a16:creationId xmlns:a16="http://schemas.microsoft.com/office/drawing/2014/main" id="{B7C4B7BB-D5C0-1CC9-2FD3-B6E4BC501356}"/>
              </a:ext>
            </a:extLst>
          </p:cNvPr>
          <p:cNvCxnSpPr>
            <a:cxnSpLocks noChangeShapeType="1"/>
            <a:stCxn id="309" idx="6"/>
            <a:endCxn id="617" idx="1"/>
          </p:cNvCxnSpPr>
          <p:nvPr/>
        </p:nvCxnSpPr>
        <p:spPr bwMode="auto">
          <a:xfrm>
            <a:off x="9734209" y="8775661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0B6EED57-126A-8DEE-C794-3E53E1856CC4}"/>
              </a:ext>
            </a:extLst>
          </p:cNvPr>
          <p:cNvCxnSpPr>
            <a:cxnSpLocks/>
          </p:cNvCxnSpPr>
          <p:nvPr/>
        </p:nvCxnSpPr>
        <p:spPr>
          <a:xfrm flipH="1" flipV="1">
            <a:off x="6140230" y="96687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0" name="AutoShape 93">
            <a:extLst>
              <a:ext uri="{FF2B5EF4-FFF2-40B4-BE49-F238E27FC236}">
                <a16:creationId xmlns:a16="http://schemas.microsoft.com/office/drawing/2014/main" id="{3BF63D56-55A5-872B-D0AC-0A098AD4BF50}"/>
              </a:ext>
            </a:extLst>
          </p:cNvPr>
          <p:cNvCxnSpPr>
            <a:cxnSpLocks noChangeShapeType="1"/>
            <a:stCxn id="98" idx="5"/>
            <a:endCxn id="210" idx="1"/>
          </p:cNvCxnSpPr>
          <p:nvPr/>
        </p:nvCxnSpPr>
        <p:spPr bwMode="auto">
          <a:xfrm>
            <a:off x="4823816" y="90846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3" name="AutoShape 93">
            <a:extLst>
              <a:ext uri="{FF2B5EF4-FFF2-40B4-BE49-F238E27FC236}">
                <a16:creationId xmlns:a16="http://schemas.microsoft.com/office/drawing/2014/main" id="{C45C5923-FF16-CD80-5C16-129F18619361}"/>
              </a:ext>
            </a:extLst>
          </p:cNvPr>
          <p:cNvCxnSpPr>
            <a:cxnSpLocks noChangeShapeType="1"/>
            <a:stCxn id="97" idx="6"/>
            <a:endCxn id="210" idx="2"/>
          </p:cNvCxnSpPr>
          <p:nvPr/>
        </p:nvCxnSpPr>
        <p:spPr bwMode="auto">
          <a:xfrm>
            <a:off x="4841252" y="9412793"/>
            <a:ext cx="1184686" cy="705254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36" name="AutoShape 93">
            <a:extLst>
              <a:ext uri="{FF2B5EF4-FFF2-40B4-BE49-F238E27FC236}">
                <a16:creationId xmlns:a16="http://schemas.microsoft.com/office/drawing/2014/main" id="{A96C49D9-A2EC-D7A0-39F4-7271C82E50EA}"/>
              </a:ext>
            </a:extLst>
          </p:cNvPr>
          <p:cNvCxnSpPr>
            <a:cxnSpLocks noChangeShapeType="1"/>
            <a:stCxn id="99" idx="6"/>
            <a:endCxn id="210" idx="3"/>
          </p:cNvCxnSpPr>
          <p:nvPr/>
        </p:nvCxnSpPr>
        <p:spPr bwMode="auto">
          <a:xfrm>
            <a:off x="4843633" y="97866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6" name="AutoShape 93">
            <a:extLst>
              <a:ext uri="{FF2B5EF4-FFF2-40B4-BE49-F238E27FC236}">
                <a16:creationId xmlns:a16="http://schemas.microsoft.com/office/drawing/2014/main" id="{2F761893-71A7-8B1D-AB9D-5D60D561758B}"/>
              </a:ext>
            </a:extLst>
          </p:cNvPr>
          <p:cNvCxnSpPr>
            <a:cxnSpLocks noChangeShapeType="1"/>
            <a:stCxn id="97" idx="6"/>
            <a:endCxn id="209" idx="3"/>
          </p:cNvCxnSpPr>
          <p:nvPr/>
        </p:nvCxnSpPr>
        <p:spPr bwMode="auto">
          <a:xfrm>
            <a:off x="4841252" y="94127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2" name="AutoShape 93">
            <a:extLst>
              <a:ext uri="{FF2B5EF4-FFF2-40B4-BE49-F238E27FC236}">
                <a16:creationId xmlns:a16="http://schemas.microsoft.com/office/drawing/2014/main" id="{1FABE5AC-2372-22F3-33DD-E0C0F4F5AD03}"/>
              </a:ext>
            </a:extLst>
          </p:cNvPr>
          <p:cNvCxnSpPr>
            <a:cxnSpLocks noChangeShapeType="1"/>
            <a:stCxn id="98" idx="5"/>
            <a:endCxn id="209" idx="2"/>
          </p:cNvCxnSpPr>
          <p:nvPr/>
        </p:nvCxnSpPr>
        <p:spPr bwMode="auto">
          <a:xfrm>
            <a:off x="4823816" y="9084603"/>
            <a:ext cx="1203212" cy="44314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0" name="AutoShape 93">
            <a:extLst>
              <a:ext uri="{FF2B5EF4-FFF2-40B4-BE49-F238E27FC236}">
                <a16:creationId xmlns:a16="http://schemas.microsoft.com/office/drawing/2014/main" id="{DF9F6E9E-BE1A-8406-9E95-D263952D8A32}"/>
              </a:ext>
            </a:extLst>
          </p:cNvPr>
          <p:cNvCxnSpPr>
            <a:cxnSpLocks noChangeShapeType="1"/>
            <a:stCxn id="96" idx="5"/>
            <a:endCxn id="209" idx="1"/>
          </p:cNvCxnSpPr>
          <p:nvPr/>
        </p:nvCxnSpPr>
        <p:spPr bwMode="auto">
          <a:xfrm>
            <a:off x="4823816" y="87143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5" name="AutoShape 93">
            <a:extLst>
              <a:ext uri="{FF2B5EF4-FFF2-40B4-BE49-F238E27FC236}">
                <a16:creationId xmlns:a16="http://schemas.microsoft.com/office/drawing/2014/main" id="{3F834E22-2284-E0CC-76DD-AB976A07AAA5}"/>
              </a:ext>
            </a:extLst>
          </p:cNvPr>
          <p:cNvCxnSpPr>
            <a:cxnSpLocks noChangeShapeType="1"/>
            <a:endCxn id="208" idx="3"/>
          </p:cNvCxnSpPr>
          <p:nvPr/>
        </p:nvCxnSpPr>
        <p:spPr bwMode="auto">
          <a:xfrm>
            <a:off x="4859637" y="9043819"/>
            <a:ext cx="1206696" cy="546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6" name="AutoShape 93">
            <a:extLst>
              <a:ext uri="{FF2B5EF4-FFF2-40B4-BE49-F238E27FC236}">
                <a16:creationId xmlns:a16="http://schemas.microsoft.com/office/drawing/2014/main" id="{0B25B54A-DBA0-DD3A-50BB-41B5E73E49E9}"/>
              </a:ext>
            </a:extLst>
          </p:cNvPr>
          <p:cNvCxnSpPr>
            <a:cxnSpLocks noChangeShapeType="1"/>
            <a:stCxn id="98" idx="5"/>
            <a:endCxn id="206" idx="1"/>
          </p:cNvCxnSpPr>
          <p:nvPr/>
        </p:nvCxnSpPr>
        <p:spPr bwMode="auto">
          <a:xfrm>
            <a:off x="4823816" y="90846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06" name="Oval 91">
            <a:extLst>
              <a:ext uri="{FF2B5EF4-FFF2-40B4-BE49-F238E27FC236}">
                <a16:creationId xmlns:a16="http://schemas.microsoft.com/office/drawing/2014/main" id="{6D0B2649-D57B-3B99-46DA-349DEA3D6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5940" y="98017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14" name="AutoShape 93">
            <a:extLst>
              <a:ext uri="{FF2B5EF4-FFF2-40B4-BE49-F238E27FC236}">
                <a16:creationId xmlns:a16="http://schemas.microsoft.com/office/drawing/2014/main" id="{DA108B8E-A63D-488E-8254-7FE32F539245}"/>
              </a:ext>
            </a:extLst>
          </p:cNvPr>
          <p:cNvCxnSpPr>
            <a:cxnSpLocks noChangeShapeType="1"/>
            <a:stCxn id="96" idx="6"/>
            <a:endCxn id="208" idx="2"/>
          </p:cNvCxnSpPr>
          <p:nvPr/>
        </p:nvCxnSpPr>
        <p:spPr bwMode="auto">
          <a:xfrm>
            <a:off x="4841252" y="86722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11" name="AutoShape 93">
            <a:extLst>
              <a:ext uri="{FF2B5EF4-FFF2-40B4-BE49-F238E27FC236}">
                <a16:creationId xmlns:a16="http://schemas.microsoft.com/office/drawing/2014/main" id="{0A41B134-5E46-666C-779D-74DB24AF2FE7}"/>
              </a:ext>
            </a:extLst>
          </p:cNvPr>
          <p:cNvCxnSpPr>
            <a:cxnSpLocks noChangeShapeType="1"/>
            <a:stCxn id="107" idx="6"/>
            <a:endCxn id="208" idx="1"/>
          </p:cNvCxnSpPr>
          <p:nvPr/>
        </p:nvCxnSpPr>
        <p:spPr bwMode="auto">
          <a:xfrm>
            <a:off x="4843633" y="82991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10" name="Oval 91">
            <a:extLst>
              <a:ext uri="{FF2B5EF4-FFF2-40B4-BE49-F238E27FC236}">
                <a16:creationId xmlns:a16="http://schemas.microsoft.com/office/drawing/2014/main" id="{10AFEB35-919D-9C0D-7E46-6682B1BC5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938" y="99866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9" name="Oval 91">
            <a:extLst>
              <a:ext uri="{FF2B5EF4-FFF2-40B4-BE49-F238E27FC236}">
                <a16:creationId xmlns:a16="http://schemas.microsoft.com/office/drawing/2014/main" id="{0740EB18-7399-FC57-56D5-4F8E627B1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028" y="93963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8" name="Oval 91">
            <a:extLst>
              <a:ext uri="{FF2B5EF4-FFF2-40B4-BE49-F238E27FC236}">
                <a16:creationId xmlns:a16="http://schemas.microsoft.com/office/drawing/2014/main" id="{FACDCBD1-1AB8-0A3E-307A-3814359E5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842" y="88249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9" name="AutoShape 93">
            <a:extLst>
              <a:ext uri="{FF2B5EF4-FFF2-40B4-BE49-F238E27FC236}">
                <a16:creationId xmlns:a16="http://schemas.microsoft.com/office/drawing/2014/main" id="{61ACC78B-9D71-E375-73A2-11BCCA74F420}"/>
              </a:ext>
            </a:extLst>
          </p:cNvPr>
          <p:cNvCxnSpPr>
            <a:cxnSpLocks noChangeShapeType="1"/>
            <a:stCxn id="97" idx="6"/>
            <a:endCxn id="198" idx="3"/>
          </p:cNvCxnSpPr>
          <p:nvPr/>
        </p:nvCxnSpPr>
        <p:spPr bwMode="auto">
          <a:xfrm flipV="1">
            <a:off x="4841252" y="94033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3" name="AutoShape 93">
            <a:extLst>
              <a:ext uri="{FF2B5EF4-FFF2-40B4-BE49-F238E27FC236}">
                <a16:creationId xmlns:a16="http://schemas.microsoft.com/office/drawing/2014/main" id="{3602DC0A-68AD-29E3-D07F-26804179E64F}"/>
              </a:ext>
            </a:extLst>
          </p:cNvPr>
          <p:cNvCxnSpPr>
            <a:cxnSpLocks noChangeShapeType="1"/>
            <a:stCxn id="96" idx="5"/>
            <a:endCxn id="198" idx="1"/>
          </p:cNvCxnSpPr>
          <p:nvPr/>
        </p:nvCxnSpPr>
        <p:spPr bwMode="auto">
          <a:xfrm>
            <a:off x="4823816" y="87143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0" name="AutoShape 93">
            <a:extLst>
              <a:ext uri="{FF2B5EF4-FFF2-40B4-BE49-F238E27FC236}">
                <a16:creationId xmlns:a16="http://schemas.microsoft.com/office/drawing/2014/main" id="{79F3CFDB-AA82-61C3-C098-9B885909A4DF}"/>
              </a:ext>
            </a:extLst>
          </p:cNvPr>
          <p:cNvCxnSpPr>
            <a:cxnSpLocks noChangeShapeType="1"/>
            <a:stCxn id="98" idx="6"/>
            <a:endCxn id="148" idx="3"/>
          </p:cNvCxnSpPr>
          <p:nvPr/>
        </p:nvCxnSpPr>
        <p:spPr bwMode="auto">
          <a:xfrm flipV="1">
            <a:off x="4841252" y="8748274"/>
            <a:ext cx="884975" cy="294234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2" name="AutoShape 93">
            <a:extLst>
              <a:ext uri="{FF2B5EF4-FFF2-40B4-BE49-F238E27FC236}">
                <a16:creationId xmlns:a16="http://schemas.microsoft.com/office/drawing/2014/main" id="{CFB1013C-E75F-4CE4-FC12-629632BF8D63}"/>
              </a:ext>
            </a:extLst>
          </p:cNvPr>
          <p:cNvCxnSpPr>
            <a:cxnSpLocks noChangeShapeType="1"/>
            <a:stCxn id="107" idx="6"/>
            <a:endCxn id="148" idx="1"/>
          </p:cNvCxnSpPr>
          <p:nvPr/>
        </p:nvCxnSpPr>
        <p:spPr bwMode="auto">
          <a:xfrm>
            <a:off x="4843633" y="82991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9" name="AutoShape 93">
            <a:extLst>
              <a:ext uri="{FF2B5EF4-FFF2-40B4-BE49-F238E27FC236}">
                <a16:creationId xmlns:a16="http://schemas.microsoft.com/office/drawing/2014/main" id="{6E7502A9-CC0D-1BFC-3E6D-ACA0E3A27CB2}"/>
              </a:ext>
            </a:extLst>
          </p:cNvPr>
          <p:cNvCxnSpPr>
            <a:cxnSpLocks noChangeShapeType="1"/>
            <a:stCxn id="39" idx="6"/>
            <a:endCxn id="47" idx="1"/>
          </p:cNvCxnSpPr>
          <p:nvPr/>
        </p:nvCxnSpPr>
        <p:spPr bwMode="auto">
          <a:xfrm flipV="1">
            <a:off x="4843633" y="5936642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0" name="AutoShape 94">
            <a:extLst>
              <a:ext uri="{FF2B5EF4-FFF2-40B4-BE49-F238E27FC236}">
                <a16:creationId xmlns:a16="http://schemas.microsoft.com/office/drawing/2014/main" id="{C388A95D-09B2-0272-E65F-7288B46E95EC}"/>
              </a:ext>
            </a:extLst>
          </p:cNvPr>
          <p:cNvCxnSpPr>
            <a:cxnSpLocks noChangeShapeType="1"/>
            <a:stCxn id="18" idx="7"/>
            <a:endCxn id="47" idx="2"/>
          </p:cNvCxnSpPr>
          <p:nvPr/>
        </p:nvCxnSpPr>
        <p:spPr bwMode="auto">
          <a:xfrm flipV="1">
            <a:off x="4823816" y="6055350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5" name="AutoShape 93">
            <a:extLst>
              <a:ext uri="{FF2B5EF4-FFF2-40B4-BE49-F238E27FC236}">
                <a16:creationId xmlns:a16="http://schemas.microsoft.com/office/drawing/2014/main" id="{76481216-D937-1D31-0427-26B2DE86B505}"/>
              </a:ext>
            </a:extLst>
          </p:cNvPr>
          <p:cNvCxnSpPr>
            <a:cxnSpLocks noChangeShapeType="1"/>
            <a:stCxn id="20" idx="5"/>
            <a:endCxn id="23" idx="1"/>
          </p:cNvCxnSpPr>
          <p:nvPr/>
        </p:nvCxnSpPr>
        <p:spPr bwMode="auto">
          <a:xfrm>
            <a:off x="4823816" y="6844174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" name="AutoShape 94">
            <a:extLst>
              <a:ext uri="{FF2B5EF4-FFF2-40B4-BE49-F238E27FC236}">
                <a16:creationId xmlns:a16="http://schemas.microsoft.com/office/drawing/2014/main" id="{56B69546-FA60-81AE-2674-ED290AD4644C}"/>
              </a:ext>
            </a:extLst>
          </p:cNvPr>
          <p:cNvCxnSpPr>
            <a:cxnSpLocks noChangeShapeType="1"/>
            <a:stCxn id="19" idx="5"/>
            <a:endCxn id="23" idx="2"/>
          </p:cNvCxnSpPr>
          <p:nvPr/>
        </p:nvCxnSpPr>
        <p:spPr bwMode="auto">
          <a:xfrm>
            <a:off x="4823816" y="7214459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1" name="AutoShape 95">
            <a:extLst>
              <a:ext uri="{FF2B5EF4-FFF2-40B4-BE49-F238E27FC236}">
                <a16:creationId xmlns:a16="http://schemas.microsoft.com/office/drawing/2014/main" id="{B56C29D9-A0FD-B4EA-EF66-3DFFA30BA923}"/>
              </a:ext>
            </a:extLst>
          </p:cNvPr>
          <p:cNvCxnSpPr>
            <a:cxnSpLocks noChangeShapeType="1"/>
            <a:stCxn id="20" idx="7"/>
            <a:endCxn id="47" idx="3"/>
          </p:cNvCxnSpPr>
          <p:nvPr/>
        </p:nvCxnSpPr>
        <p:spPr bwMode="auto">
          <a:xfrm flipV="1">
            <a:off x="4823816" y="6174058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" name="AutoShape 83">
            <a:extLst>
              <a:ext uri="{FF2B5EF4-FFF2-40B4-BE49-F238E27FC236}">
                <a16:creationId xmlns:a16="http://schemas.microsoft.com/office/drawing/2014/main" id="{0CBA5C7D-51EC-3065-EF9E-4ACCC57F316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42822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" name="AutoShape 84">
            <a:extLst>
              <a:ext uri="{FF2B5EF4-FFF2-40B4-BE49-F238E27FC236}">
                <a16:creationId xmlns:a16="http://schemas.microsoft.com/office/drawing/2014/main" id="{9BA0ECE0-034C-E757-20ED-6E43F6D8181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680207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" name="AutoShape 85">
            <a:extLst>
              <a:ext uri="{FF2B5EF4-FFF2-40B4-BE49-F238E27FC236}">
                <a16:creationId xmlns:a16="http://schemas.microsoft.com/office/drawing/2014/main" id="{ECDED914-1777-ED83-1E73-9FB19DC212D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71735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1" name="Oval 91">
            <a:extLst>
              <a:ext uri="{FF2B5EF4-FFF2-40B4-BE49-F238E27FC236}">
                <a16:creationId xmlns:a16="http://schemas.microsoft.com/office/drawing/2014/main" id="{7A01AE05-A16D-419D-8E21-85B16E4A9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662943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3" name="AutoShape 93">
            <a:extLst>
              <a:ext uri="{FF2B5EF4-FFF2-40B4-BE49-F238E27FC236}">
                <a16:creationId xmlns:a16="http://schemas.microsoft.com/office/drawing/2014/main" id="{7BC83FC3-DEEB-7CFC-2BF0-9FFE7C37A575}"/>
              </a:ext>
            </a:extLst>
          </p:cNvPr>
          <p:cNvCxnSpPr>
            <a:cxnSpLocks noChangeShapeType="1"/>
            <a:stCxn id="18" idx="6"/>
            <a:endCxn id="11" idx="1"/>
          </p:cNvCxnSpPr>
          <p:nvPr/>
        </p:nvCxnSpPr>
        <p:spPr bwMode="auto">
          <a:xfrm>
            <a:off x="4841252" y="6431795"/>
            <a:ext cx="544469" cy="24681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4" name="AutoShape 94">
            <a:extLst>
              <a:ext uri="{FF2B5EF4-FFF2-40B4-BE49-F238E27FC236}">
                <a16:creationId xmlns:a16="http://schemas.microsoft.com/office/drawing/2014/main" id="{2F46869F-A03B-2D3C-5BF9-28E8F0408B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6797316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" name="AutoShape 95">
            <a:extLst>
              <a:ext uri="{FF2B5EF4-FFF2-40B4-BE49-F238E27FC236}">
                <a16:creationId xmlns:a16="http://schemas.microsoft.com/office/drawing/2014/main" id="{A6798F3D-DD01-BB08-7B40-9BD9B9E49296}"/>
              </a:ext>
            </a:extLst>
          </p:cNvPr>
          <p:cNvCxnSpPr>
            <a:cxnSpLocks noChangeShapeType="1"/>
            <a:endCxn id="11" idx="3"/>
          </p:cNvCxnSpPr>
          <p:nvPr/>
        </p:nvCxnSpPr>
        <p:spPr bwMode="auto">
          <a:xfrm flipV="1">
            <a:off x="4843633" y="6916025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6" name="AutoShape 98">
            <a:extLst>
              <a:ext uri="{FF2B5EF4-FFF2-40B4-BE49-F238E27FC236}">
                <a16:creationId xmlns:a16="http://schemas.microsoft.com/office/drawing/2014/main" id="{77F2408D-AB1F-6C06-E91C-51CB0CFC1E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7547409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8" name="Oval 113">
            <a:extLst>
              <a:ext uri="{FF2B5EF4-FFF2-40B4-BE49-F238E27FC236}">
                <a16:creationId xmlns:a16="http://schemas.microsoft.com/office/drawing/2014/main" id="{93AB5196-1F27-6582-5CED-260270DFC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372263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sp>
        <p:nvSpPr>
          <p:cNvPr id="19" name="Oval 115">
            <a:extLst>
              <a:ext uri="{FF2B5EF4-FFF2-40B4-BE49-F238E27FC236}">
                <a16:creationId xmlns:a16="http://schemas.microsoft.com/office/drawing/2014/main" id="{5EECCA3A-0BD3-FC12-6318-4DAAE6A5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711283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0" name="Oval 116">
            <a:extLst>
              <a:ext uri="{FF2B5EF4-FFF2-40B4-BE49-F238E27FC236}">
                <a16:creationId xmlns:a16="http://schemas.microsoft.com/office/drawing/2014/main" id="{DD4F0399-6A05-F55A-3F79-34183FC07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674254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1" name="Oval 118">
            <a:extLst>
              <a:ext uri="{FF2B5EF4-FFF2-40B4-BE49-F238E27FC236}">
                <a16:creationId xmlns:a16="http://schemas.microsoft.com/office/drawing/2014/main" id="{AF546E1D-D8D6-1CD0-191C-C3D67013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7486688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3" name="Oval 91">
            <a:extLst>
              <a:ext uri="{FF2B5EF4-FFF2-40B4-BE49-F238E27FC236}">
                <a16:creationId xmlns:a16="http://schemas.microsoft.com/office/drawing/2014/main" id="{0FF8D054-8F20-95EF-51BA-F66EC450AE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7383629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7" name="AutoShape 95">
            <a:extLst>
              <a:ext uri="{FF2B5EF4-FFF2-40B4-BE49-F238E27FC236}">
                <a16:creationId xmlns:a16="http://schemas.microsoft.com/office/drawing/2014/main" id="{3AE9E865-F83A-1E8F-3854-B9996045EBEA}"/>
              </a:ext>
            </a:extLst>
          </p:cNvPr>
          <p:cNvCxnSpPr>
            <a:cxnSpLocks noChangeShapeType="1"/>
            <a:stCxn id="21" idx="6"/>
            <a:endCxn id="23" idx="3"/>
          </p:cNvCxnSpPr>
          <p:nvPr/>
        </p:nvCxnSpPr>
        <p:spPr bwMode="auto">
          <a:xfrm>
            <a:off x="4843633" y="7546220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/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E467AA-CBF6-4537-A1E0-FBACB019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6238793"/>
                <a:ext cx="52333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/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FC5626D-4736-AE7C-502E-CA455DFC2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6613442"/>
                <a:ext cx="52333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/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2489E71-5EC4-A640-EC72-270F35888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6967692"/>
                <a:ext cx="52333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/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FE1675-28C8-9EC6-8FDE-0C8D70693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7321942"/>
                <a:ext cx="52333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AutoShape 83">
            <a:extLst>
              <a:ext uri="{FF2B5EF4-FFF2-40B4-BE49-F238E27FC236}">
                <a16:creationId xmlns:a16="http://schemas.microsoft.com/office/drawing/2014/main" id="{07157DC0-2FFA-8FE2-6B0C-9992D3937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6055196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9" name="Oval 113">
            <a:extLst>
              <a:ext uri="{FF2B5EF4-FFF2-40B4-BE49-F238E27FC236}">
                <a16:creationId xmlns:a16="http://schemas.microsoft.com/office/drawing/2014/main" id="{A53B3E88-C062-008E-D88C-B7C93654F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599923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/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0E6054F-B977-D403-77DA-CC8ECB82D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5843306"/>
                <a:ext cx="5233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91">
            <a:extLst>
              <a:ext uri="{FF2B5EF4-FFF2-40B4-BE49-F238E27FC236}">
                <a16:creationId xmlns:a16="http://schemas.microsoft.com/office/drawing/2014/main" id="{EEF4966F-402F-6453-C8B9-AC26D0151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5887472"/>
            <a:ext cx="335756" cy="335756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0" name="AutoShape 83">
            <a:extLst>
              <a:ext uri="{FF2B5EF4-FFF2-40B4-BE49-F238E27FC236}">
                <a16:creationId xmlns:a16="http://schemas.microsoft.com/office/drawing/2014/main" id="{DDB8D428-8B7B-C762-8EF1-5A3802C0C18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05162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1" name="AutoShape 83">
            <a:extLst>
              <a:ext uri="{FF2B5EF4-FFF2-40B4-BE49-F238E27FC236}">
                <a16:creationId xmlns:a16="http://schemas.microsoft.com/office/drawing/2014/main" id="{937CC2F4-FB3F-A07F-509F-899F2C033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6799174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2" name="AutoShape 83">
            <a:extLst>
              <a:ext uri="{FF2B5EF4-FFF2-40B4-BE49-F238E27FC236}">
                <a16:creationId xmlns:a16="http://schemas.microsoft.com/office/drawing/2014/main" id="{6900F96B-D95A-8740-C908-B1E6FAE914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7549396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3" name="AutoShape 93">
            <a:extLst>
              <a:ext uri="{FF2B5EF4-FFF2-40B4-BE49-F238E27FC236}">
                <a16:creationId xmlns:a16="http://schemas.microsoft.com/office/drawing/2014/main" id="{E5C987C5-B09F-7B04-9B6A-CF0F1E52778E}"/>
              </a:ext>
            </a:extLst>
          </p:cNvPr>
          <p:cNvCxnSpPr>
            <a:cxnSpLocks noChangeShapeType="1"/>
            <a:stCxn id="107" idx="6"/>
            <a:endCxn id="109" idx="1"/>
          </p:cNvCxnSpPr>
          <p:nvPr/>
        </p:nvCxnSpPr>
        <p:spPr bwMode="auto">
          <a:xfrm flipV="1">
            <a:off x="4843633" y="81770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4" name="AutoShape 94">
            <a:extLst>
              <a:ext uri="{FF2B5EF4-FFF2-40B4-BE49-F238E27FC236}">
                <a16:creationId xmlns:a16="http://schemas.microsoft.com/office/drawing/2014/main" id="{0822D48B-3CB7-9759-E5CD-2E480842FF65}"/>
              </a:ext>
            </a:extLst>
          </p:cNvPr>
          <p:cNvCxnSpPr>
            <a:cxnSpLocks noChangeShapeType="1"/>
            <a:stCxn id="96" idx="7"/>
            <a:endCxn id="109" idx="2"/>
          </p:cNvCxnSpPr>
          <p:nvPr/>
        </p:nvCxnSpPr>
        <p:spPr bwMode="auto">
          <a:xfrm flipV="1">
            <a:off x="4823816" y="82957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5" name="AutoShape 93">
            <a:extLst>
              <a:ext uri="{FF2B5EF4-FFF2-40B4-BE49-F238E27FC236}">
                <a16:creationId xmlns:a16="http://schemas.microsoft.com/office/drawing/2014/main" id="{2CF57F81-9921-1733-C0D3-CCFD2CB5D6DA}"/>
              </a:ext>
            </a:extLst>
          </p:cNvPr>
          <p:cNvCxnSpPr>
            <a:cxnSpLocks noChangeShapeType="1"/>
            <a:stCxn id="98" idx="5"/>
            <a:endCxn id="100" idx="1"/>
          </p:cNvCxnSpPr>
          <p:nvPr/>
        </p:nvCxnSpPr>
        <p:spPr bwMode="auto">
          <a:xfrm>
            <a:off x="4823816" y="90846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8" name="AutoShape 83">
            <a:extLst>
              <a:ext uri="{FF2B5EF4-FFF2-40B4-BE49-F238E27FC236}">
                <a16:creationId xmlns:a16="http://schemas.microsoft.com/office/drawing/2014/main" id="{D768C524-E5AC-03E9-4C7A-858A9223503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86686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9" name="AutoShape 84">
            <a:extLst>
              <a:ext uri="{FF2B5EF4-FFF2-40B4-BE49-F238E27FC236}">
                <a16:creationId xmlns:a16="http://schemas.microsoft.com/office/drawing/2014/main" id="{DEF27098-CAAB-515C-4648-59FC87DEA81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0425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0" name="AutoShape 85">
            <a:extLst>
              <a:ext uri="{FF2B5EF4-FFF2-40B4-BE49-F238E27FC236}">
                <a16:creationId xmlns:a16="http://schemas.microsoft.com/office/drawing/2014/main" id="{99627F76-5887-0639-2DF7-32D931F95D9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19746" y="94139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1" name="Oval 91">
            <a:extLst>
              <a:ext uri="{FF2B5EF4-FFF2-40B4-BE49-F238E27FC236}">
                <a16:creationId xmlns:a16="http://schemas.microsoft.com/office/drawing/2014/main" id="{443D6E8D-61CE-1E93-2895-615540D4D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551" y="8869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92" name="AutoShape 93">
            <a:extLst>
              <a:ext uri="{FF2B5EF4-FFF2-40B4-BE49-F238E27FC236}">
                <a16:creationId xmlns:a16="http://schemas.microsoft.com/office/drawing/2014/main" id="{8B52D8A0-434F-B9D8-0F1D-E168F88EC941}"/>
              </a:ext>
            </a:extLst>
          </p:cNvPr>
          <p:cNvCxnSpPr>
            <a:cxnSpLocks noChangeShapeType="1"/>
            <a:stCxn id="96" idx="5"/>
            <a:endCxn id="91" idx="1"/>
          </p:cNvCxnSpPr>
          <p:nvPr/>
        </p:nvCxnSpPr>
        <p:spPr bwMode="auto">
          <a:xfrm>
            <a:off x="4823816" y="87143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3" name="AutoShape 94">
            <a:extLst>
              <a:ext uri="{FF2B5EF4-FFF2-40B4-BE49-F238E27FC236}">
                <a16:creationId xmlns:a16="http://schemas.microsoft.com/office/drawing/2014/main" id="{0BF60108-0866-93C0-658C-A4150670E02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843633" y="90377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4" name="AutoShape 95">
            <a:extLst>
              <a:ext uri="{FF2B5EF4-FFF2-40B4-BE49-F238E27FC236}">
                <a16:creationId xmlns:a16="http://schemas.microsoft.com/office/drawing/2014/main" id="{EEBCAE70-73BA-363E-7D56-8ACE26B7A3AB}"/>
              </a:ext>
            </a:extLst>
          </p:cNvPr>
          <p:cNvCxnSpPr>
            <a:cxnSpLocks noChangeShapeType="1"/>
            <a:endCxn id="91" idx="3"/>
          </p:cNvCxnSpPr>
          <p:nvPr/>
        </p:nvCxnSpPr>
        <p:spPr bwMode="auto">
          <a:xfrm flipV="1">
            <a:off x="4843633" y="91564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95" name="AutoShape 98">
            <a:extLst>
              <a:ext uri="{FF2B5EF4-FFF2-40B4-BE49-F238E27FC236}">
                <a16:creationId xmlns:a16="http://schemas.microsoft.com/office/drawing/2014/main" id="{628547BA-F124-0A5D-438D-A72F09EF55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6" y="97878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/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22C6EFD6-A3ED-B4DF-678D-F6913B6A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5" y="8479222"/>
                <a:ext cx="5233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/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309CD260-B29A-5DD9-973E-8D3CA8C48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954" y="8853871"/>
                <a:ext cx="52333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/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5E390AD2-5375-F536-4839-7A481DDD8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3" y="9208121"/>
                <a:ext cx="52333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/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E874D797-E2B2-6DE1-C98B-A48AC938D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9562371"/>
                <a:ext cx="52333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AutoShape 83">
            <a:extLst>
              <a:ext uri="{FF2B5EF4-FFF2-40B4-BE49-F238E27FC236}">
                <a16:creationId xmlns:a16="http://schemas.microsoft.com/office/drawing/2014/main" id="{A58F7EE1-F216-E029-9A89-DDE15EF7243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22127" y="82956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07" name="Oval 113">
            <a:extLst>
              <a:ext uri="{FF2B5EF4-FFF2-40B4-BE49-F238E27FC236}">
                <a16:creationId xmlns:a16="http://schemas.microsoft.com/office/drawing/2014/main" id="{7B795F43-D9A5-1460-19A6-D535F04B4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82396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/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CE014C5-5858-AAE7-6ED3-3F3423251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202" y="8083735"/>
                <a:ext cx="52333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Oval 91">
            <a:extLst>
              <a:ext uri="{FF2B5EF4-FFF2-40B4-BE49-F238E27FC236}">
                <a16:creationId xmlns:a16="http://schemas.microsoft.com/office/drawing/2014/main" id="{F0807E20-438D-4C95-E85A-34BAD55B4C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81279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10" name="AutoShape 83">
            <a:extLst>
              <a:ext uri="{FF2B5EF4-FFF2-40B4-BE49-F238E27FC236}">
                <a16:creationId xmlns:a16="http://schemas.microsoft.com/office/drawing/2014/main" id="{BCDFAE2F-A827-EBEF-B914-654B71475DA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829205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12" name="AutoShape 83">
            <a:extLst>
              <a:ext uri="{FF2B5EF4-FFF2-40B4-BE49-F238E27FC236}">
                <a16:creationId xmlns:a16="http://schemas.microsoft.com/office/drawing/2014/main" id="{213BD253-99E4-D7CC-A008-FCFE50F787D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56141" y="978982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57" name="AutoShape 93">
            <a:extLst>
              <a:ext uri="{FF2B5EF4-FFF2-40B4-BE49-F238E27FC236}">
                <a16:creationId xmlns:a16="http://schemas.microsoft.com/office/drawing/2014/main" id="{48F1DB16-D39F-170C-F69C-D377DB78CBD0}"/>
              </a:ext>
            </a:extLst>
          </p:cNvPr>
          <p:cNvCxnSpPr>
            <a:cxnSpLocks noChangeShapeType="1"/>
            <a:stCxn id="96" idx="6"/>
            <a:endCxn id="148" idx="2"/>
          </p:cNvCxnSpPr>
          <p:nvPr/>
        </p:nvCxnSpPr>
        <p:spPr bwMode="auto">
          <a:xfrm flipV="1">
            <a:off x="4841252" y="86378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48" name="Oval 91">
            <a:extLst>
              <a:ext uri="{FF2B5EF4-FFF2-40B4-BE49-F238E27FC236}">
                <a16:creationId xmlns:a16="http://schemas.microsoft.com/office/drawing/2014/main" id="{7428D679-A31F-C1F1-579D-1D9857293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492" y="84817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175" name="AutoShape 93">
            <a:extLst>
              <a:ext uri="{FF2B5EF4-FFF2-40B4-BE49-F238E27FC236}">
                <a16:creationId xmlns:a16="http://schemas.microsoft.com/office/drawing/2014/main" id="{EE4F6468-0041-545F-A272-EF51E77260FD}"/>
              </a:ext>
            </a:extLst>
          </p:cNvPr>
          <p:cNvCxnSpPr>
            <a:cxnSpLocks noChangeShapeType="1"/>
            <a:stCxn id="98" idx="6"/>
            <a:endCxn id="198" idx="2"/>
          </p:cNvCxnSpPr>
          <p:nvPr/>
        </p:nvCxnSpPr>
        <p:spPr bwMode="auto">
          <a:xfrm>
            <a:off x="4841252" y="90425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5" name="AutoShape 93">
            <a:extLst>
              <a:ext uri="{FF2B5EF4-FFF2-40B4-BE49-F238E27FC236}">
                <a16:creationId xmlns:a16="http://schemas.microsoft.com/office/drawing/2014/main" id="{DAEA52B9-DE32-A025-0639-BA6B1459CA90}"/>
              </a:ext>
            </a:extLst>
          </p:cNvPr>
          <p:cNvCxnSpPr>
            <a:cxnSpLocks noChangeShapeType="1"/>
            <a:stCxn id="97" idx="6"/>
            <a:endCxn id="206" idx="2"/>
          </p:cNvCxnSpPr>
          <p:nvPr/>
        </p:nvCxnSpPr>
        <p:spPr bwMode="auto">
          <a:xfrm>
            <a:off x="4841252" y="9412793"/>
            <a:ext cx="824688" cy="545121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88" name="AutoShape 93">
            <a:extLst>
              <a:ext uri="{FF2B5EF4-FFF2-40B4-BE49-F238E27FC236}">
                <a16:creationId xmlns:a16="http://schemas.microsoft.com/office/drawing/2014/main" id="{A8D6DB08-331F-7CBD-F1C5-3BF0C3E6455F}"/>
              </a:ext>
            </a:extLst>
          </p:cNvPr>
          <p:cNvCxnSpPr>
            <a:cxnSpLocks noChangeShapeType="1"/>
            <a:stCxn id="99" idx="6"/>
            <a:endCxn id="206" idx="3"/>
          </p:cNvCxnSpPr>
          <p:nvPr/>
        </p:nvCxnSpPr>
        <p:spPr bwMode="auto">
          <a:xfrm>
            <a:off x="4843633" y="97866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92" name="AutoShape 83">
            <a:extLst>
              <a:ext uri="{FF2B5EF4-FFF2-40B4-BE49-F238E27FC236}">
                <a16:creationId xmlns:a16="http://schemas.microsoft.com/office/drawing/2014/main" id="{DD5E67AA-0E8D-9007-86FF-6B275BAF19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8676827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198" name="Oval 91">
            <a:extLst>
              <a:ext uri="{FF2B5EF4-FFF2-40B4-BE49-F238E27FC236}">
                <a16:creationId xmlns:a16="http://schemas.microsoft.com/office/drawing/2014/main" id="{B4E6F280-A69C-4596-CEED-78980859C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431" y="91367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6" name="Oval 113">
            <a:extLst>
              <a:ext uri="{FF2B5EF4-FFF2-40B4-BE49-F238E27FC236}">
                <a16:creationId xmlns:a16="http://schemas.microsoft.com/office/drawing/2014/main" id="{ADDAC9E5-AC35-4FF7-D7FE-4EFC4FB67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6126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87" name="AutoShape 95">
            <a:extLst>
              <a:ext uri="{FF2B5EF4-FFF2-40B4-BE49-F238E27FC236}">
                <a16:creationId xmlns:a16="http://schemas.microsoft.com/office/drawing/2014/main" id="{6A82C9F7-7EC3-AB8A-F524-F88A8575E517}"/>
              </a:ext>
            </a:extLst>
          </p:cNvPr>
          <p:cNvCxnSpPr>
            <a:cxnSpLocks noChangeShapeType="1"/>
            <a:stCxn id="98" idx="7"/>
            <a:endCxn id="109" idx="3"/>
          </p:cNvCxnSpPr>
          <p:nvPr/>
        </p:nvCxnSpPr>
        <p:spPr bwMode="auto">
          <a:xfrm flipV="1">
            <a:off x="4823816" y="84144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8" name="Oval 116">
            <a:extLst>
              <a:ext uri="{FF2B5EF4-FFF2-40B4-BE49-F238E27FC236}">
                <a16:creationId xmlns:a16="http://schemas.microsoft.com/office/drawing/2014/main" id="{5A5A7368-77E8-23C6-129D-D785A5909B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89829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100" name="Oval 91">
            <a:extLst>
              <a:ext uri="{FF2B5EF4-FFF2-40B4-BE49-F238E27FC236}">
                <a16:creationId xmlns:a16="http://schemas.microsoft.com/office/drawing/2014/main" id="{5027EFA0-07DE-5A7C-62A6-059AEB5E9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0254" y="96240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86" name="AutoShape 94">
            <a:extLst>
              <a:ext uri="{FF2B5EF4-FFF2-40B4-BE49-F238E27FC236}">
                <a16:creationId xmlns:a16="http://schemas.microsoft.com/office/drawing/2014/main" id="{5649227B-2105-7017-5664-EB56C8AB1609}"/>
              </a:ext>
            </a:extLst>
          </p:cNvPr>
          <p:cNvCxnSpPr>
            <a:cxnSpLocks noChangeShapeType="1"/>
            <a:stCxn id="97" idx="5"/>
            <a:endCxn id="100" idx="2"/>
          </p:cNvCxnSpPr>
          <p:nvPr/>
        </p:nvCxnSpPr>
        <p:spPr bwMode="auto">
          <a:xfrm>
            <a:off x="4823816" y="94548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1" name="AutoShape 95">
            <a:extLst>
              <a:ext uri="{FF2B5EF4-FFF2-40B4-BE49-F238E27FC236}">
                <a16:creationId xmlns:a16="http://schemas.microsoft.com/office/drawing/2014/main" id="{C9A20D8F-B09F-0B2D-819A-36B6FA90E897}"/>
              </a:ext>
            </a:extLst>
          </p:cNvPr>
          <p:cNvCxnSpPr>
            <a:cxnSpLocks noChangeShapeType="1"/>
            <a:stCxn id="99" idx="6"/>
            <a:endCxn id="100" idx="3"/>
          </p:cNvCxnSpPr>
          <p:nvPr/>
        </p:nvCxnSpPr>
        <p:spPr bwMode="auto">
          <a:xfrm>
            <a:off x="4843633" y="97866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2" name="AutoShape 83">
            <a:extLst>
              <a:ext uri="{FF2B5EF4-FFF2-40B4-BE49-F238E27FC236}">
                <a16:creationId xmlns:a16="http://schemas.microsoft.com/office/drawing/2014/main" id="{DFDB987B-4F5E-75D8-877D-3B96021DF5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93589" y="928700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3" name="AutoShape 83">
            <a:extLst>
              <a:ext uri="{FF2B5EF4-FFF2-40B4-BE49-F238E27FC236}">
                <a16:creationId xmlns:a16="http://schemas.microsoft.com/office/drawing/2014/main" id="{2DE72C0C-19D4-33F3-B8DE-D1B68F3BBC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977824" y="9944485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4" name="AutoShape 83">
            <a:extLst>
              <a:ext uri="{FF2B5EF4-FFF2-40B4-BE49-F238E27FC236}">
                <a16:creationId xmlns:a16="http://schemas.microsoft.com/office/drawing/2014/main" id="{7CA3DCBD-79C0-003B-C415-174AFEDA40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8960392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7" name="AutoShape 83">
            <a:extLst>
              <a:ext uri="{FF2B5EF4-FFF2-40B4-BE49-F238E27FC236}">
                <a16:creationId xmlns:a16="http://schemas.microsoft.com/office/drawing/2014/main" id="{238633CD-8EB5-2A38-011C-6EF2701E002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88771" y="951756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8" name="AutoShape 83">
            <a:extLst>
              <a:ext uri="{FF2B5EF4-FFF2-40B4-BE49-F238E27FC236}">
                <a16:creationId xmlns:a16="http://schemas.microsoft.com/office/drawing/2014/main" id="{044F1E58-3A3D-F304-D70C-E98DA985E3E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0640" y="10118046"/>
            <a:ext cx="333840" cy="0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97" name="Oval 115">
            <a:extLst>
              <a:ext uri="{FF2B5EF4-FFF2-40B4-BE49-F238E27FC236}">
                <a16:creationId xmlns:a16="http://schemas.microsoft.com/office/drawing/2014/main" id="{772EE43F-7589-7601-F076-0967AF06E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189" y="93532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99" name="Oval 118">
            <a:extLst>
              <a:ext uri="{FF2B5EF4-FFF2-40B4-BE49-F238E27FC236}">
                <a16:creationId xmlns:a16="http://schemas.microsoft.com/office/drawing/2014/main" id="{82A77860-7673-9A6E-C580-5FFB7462BB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570" y="97271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005F09B-E735-67D7-1E4E-7E1C467E36A8}"/>
              </a:ext>
            </a:extLst>
          </p:cNvPr>
          <p:cNvGrpSpPr/>
          <p:nvPr/>
        </p:nvGrpSpPr>
        <p:grpSpPr>
          <a:xfrm>
            <a:off x="6861689" y="11742100"/>
            <a:ext cx="2088521" cy="2085192"/>
            <a:chOff x="6826504" y="1374355"/>
            <a:chExt cx="2088521" cy="208519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2AF7416-CEC5-3852-F41D-CE5CDCAEFE0A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17A344E-E910-C4FC-5064-273D06F766BA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20F8723-F6EE-FDF7-FA53-774B63398257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25EEEC-187A-CBDF-7088-80B72F6A21AB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C4B54CD-0406-2081-7F05-D3E6974516E1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AF9AFA-E0B9-CDAF-191A-8C6CA40C8CF1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D1A5540-C47A-3CE1-CA8F-C7C2E12C9493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3E81313-16B7-A0F0-8DB2-A7586757DE96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6341222-C937-387B-9807-80E1B95BE902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2DBE54B-43F3-8023-2269-AE6CA8EA10DE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3A3B7FC-E386-DE20-DB0A-EF28127D417A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A9B911D-4DCF-AB1F-E714-EE4504C8160C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D6F90346-99D6-990F-65ED-D3B345B2BE8B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2EA9373-1146-F261-F9AA-F68EC5BD70E9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322AC15-7574-201F-41F1-8893B9BBFBB0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FCDE5B7-038B-906F-8FA4-1A221CEEC1F7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019E7EA-AD6E-A5A0-798C-A430668A50D1}"/>
              </a:ext>
            </a:extLst>
          </p:cNvPr>
          <p:cNvGrpSpPr/>
          <p:nvPr/>
        </p:nvGrpSpPr>
        <p:grpSpPr>
          <a:xfrm>
            <a:off x="4595057" y="11740400"/>
            <a:ext cx="2088521" cy="2085192"/>
            <a:chOff x="6826504" y="1374355"/>
            <a:chExt cx="2088521" cy="2085192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B7046A1-635F-1F98-F4F6-011D5B392E6D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01A5E478-6F07-E6EA-390F-1F4B5468BD76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0B21ADB-1AB2-49F0-22FA-3E5C2502D140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3FB3BB6D-C2F3-F4C7-5A25-A2EF046DA28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5EC5710F-770B-2428-47EF-6D9BAB5FA356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4E3B342-3885-FD88-FFB1-C4BFFB1B3D0E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8724A02-C65E-306D-90E5-F58FC5668AA2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B81AE5EA-4DA4-58FD-AD7C-9AD9F29782F8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2F70F658-E900-0D3F-22DB-68741B5C04A6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1A89A97-7A8A-2057-4AA2-C01517726578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A7D9A87-3FBC-98E4-B82E-DF6CA9EA294B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1062D1F-A80A-9710-E8E1-74329B618393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EC0E75A-5AC3-4924-DE83-83E82418068A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7EFACFC-63C4-6CCF-A861-E272D247D25A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C71B9AF-EDC8-3B05-9AC3-8063CF0D000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DD449F5-1420-D4CC-4370-03986392CE7C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BBB435F-B469-7E2C-EDBB-107AA9CF7A39}"/>
              </a:ext>
            </a:extLst>
          </p:cNvPr>
          <p:cNvGrpSpPr/>
          <p:nvPr/>
        </p:nvGrpSpPr>
        <p:grpSpPr>
          <a:xfrm>
            <a:off x="6861689" y="13972220"/>
            <a:ext cx="2088521" cy="2085192"/>
            <a:chOff x="6826504" y="1374355"/>
            <a:chExt cx="2088521" cy="2085192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C33D21-40AA-0D10-F663-9B288AB62B5B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BD37A2A-E5A7-E584-1A59-3531FA5B2D3F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F51A50F-6971-77C7-8E4F-CBC1C71AACA6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C29C644-8D23-9383-9F3C-8EFBD42D02FD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5D12FB6-421B-6A98-DE9F-0A779F05D868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EF55B76-C84C-50DF-5BE5-5AC326087535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0EA08E4-ACB7-9F64-9E33-45AD4E527895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3FFA2F7-A344-C672-D9DE-9357E2475F4D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A1E97E7D-04A4-DC7F-5328-4EE05902C300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B3F463C-54A2-D0C2-E30B-1DC640293289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28706F4-EB48-BA75-7815-46A3D5A2087E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F81514A8-D4B4-941C-D6A0-E3FD5B0EFC37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0E6FA40D-1D1F-9D75-1FF7-C622E5178846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3FFB46B-FB39-2FF4-8CDD-55354CE8BD7F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E0E827DB-7581-4425-2508-4D7511E52C46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2312CB60-CE5C-91C9-6415-14BD10E7EC9E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540D518-5345-2234-BD27-8AD26E03BA70}"/>
              </a:ext>
            </a:extLst>
          </p:cNvPr>
          <p:cNvGrpSpPr/>
          <p:nvPr/>
        </p:nvGrpSpPr>
        <p:grpSpPr>
          <a:xfrm>
            <a:off x="4595057" y="13970520"/>
            <a:ext cx="2088521" cy="2085192"/>
            <a:chOff x="6826504" y="1374355"/>
            <a:chExt cx="2088521" cy="2085192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16F92FBF-636E-5092-5B67-2B11F40AA0A8}"/>
                </a:ext>
              </a:extLst>
            </p:cNvPr>
            <p:cNvSpPr/>
            <p:nvPr/>
          </p:nvSpPr>
          <p:spPr>
            <a:xfrm>
              <a:off x="682650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56FD930-9821-578D-4BB4-F43940412B7E}"/>
                </a:ext>
              </a:extLst>
            </p:cNvPr>
            <p:cNvSpPr/>
            <p:nvPr/>
          </p:nvSpPr>
          <p:spPr>
            <a:xfrm>
              <a:off x="7348634" y="137520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0C22A165-AA48-4F2F-3976-F1CAEA5D328A}"/>
                </a:ext>
              </a:extLst>
            </p:cNvPr>
            <p:cNvSpPr/>
            <p:nvPr/>
          </p:nvSpPr>
          <p:spPr>
            <a:xfrm>
              <a:off x="7870764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216B8F2-A337-E985-F9C9-9E8757B564EC}"/>
                </a:ext>
              </a:extLst>
            </p:cNvPr>
            <p:cNvSpPr/>
            <p:nvPr/>
          </p:nvSpPr>
          <p:spPr>
            <a:xfrm>
              <a:off x="8392895" y="1374355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4296A97-5320-9C32-AFCD-6FE3EA00ABF7}"/>
                </a:ext>
              </a:extLst>
            </p:cNvPr>
            <p:cNvSpPr/>
            <p:nvPr/>
          </p:nvSpPr>
          <p:spPr>
            <a:xfrm>
              <a:off x="682650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D3A5459-06CE-2F41-B17D-0E6E28DD4012}"/>
                </a:ext>
              </a:extLst>
            </p:cNvPr>
            <p:cNvSpPr/>
            <p:nvPr/>
          </p:nvSpPr>
          <p:spPr>
            <a:xfrm>
              <a:off x="7348634" y="189567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BCE8AD75-B01E-D700-1618-D9CA3B8D3529}"/>
                </a:ext>
              </a:extLst>
            </p:cNvPr>
            <p:cNvSpPr/>
            <p:nvPr/>
          </p:nvSpPr>
          <p:spPr>
            <a:xfrm>
              <a:off x="7870764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71EAAC3B-A8B3-B064-3C12-47EA95D2AFCA}"/>
                </a:ext>
              </a:extLst>
            </p:cNvPr>
            <p:cNvSpPr/>
            <p:nvPr/>
          </p:nvSpPr>
          <p:spPr>
            <a:xfrm>
              <a:off x="8392895" y="189482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61BBDDD-F4D9-5643-B556-D44D79B0650E}"/>
                </a:ext>
              </a:extLst>
            </p:cNvPr>
            <p:cNvSpPr/>
            <p:nvPr/>
          </p:nvSpPr>
          <p:spPr>
            <a:xfrm>
              <a:off x="682650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3ACB08E6-A5A6-E80F-4C37-4C36324128F0}"/>
                </a:ext>
              </a:extLst>
            </p:cNvPr>
            <p:cNvSpPr/>
            <p:nvPr/>
          </p:nvSpPr>
          <p:spPr>
            <a:xfrm>
              <a:off x="7348634" y="2418652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5DA6A2-14DE-FF27-916F-B9C72B86A30F}"/>
                </a:ext>
              </a:extLst>
            </p:cNvPr>
            <p:cNvSpPr/>
            <p:nvPr/>
          </p:nvSpPr>
          <p:spPr>
            <a:xfrm>
              <a:off x="7870764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56FB78D5-9C4E-47D4-3F7E-B7522215ABD6}"/>
                </a:ext>
              </a:extLst>
            </p:cNvPr>
            <p:cNvSpPr/>
            <p:nvPr/>
          </p:nvSpPr>
          <p:spPr>
            <a:xfrm>
              <a:off x="8392895" y="2417801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0D1EC253-69ED-A5DA-AA08-C121C7EEFD27}"/>
                </a:ext>
              </a:extLst>
            </p:cNvPr>
            <p:cNvSpPr/>
            <p:nvPr/>
          </p:nvSpPr>
          <p:spPr>
            <a:xfrm>
              <a:off x="682650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54CAC0B-956E-8DFB-BE0E-D9CF828F4367}"/>
                </a:ext>
              </a:extLst>
            </p:cNvPr>
            <p:cNvSpPr/>
            <p:nvPr/>
          </p:nvSpPr>
          <p:spPr>
            <a:xfrm>
              <a:off x="7348634" y="293741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4F72091B-F53F-EBAA-DC6F-7C48C5752377}"/>
                </a:ext>
              </a:extLst>
            </p:cNvPr>
            <p:cNvSpPr/>
            <p:nvPr/>
          </p:nvSpPr>
          <p:spPr>
            <a:xfrm>
              <a:off x="7870764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C1561B51-C397-987F-98CB-5BEFDA1D50E9}"/>
                </a:ext>
              </a:extLst>
            </p:cNvPr>
            <p:cNvSpPr/>
            <p:nvPr/>
          </p:nvSpPr>
          <p:spPr>
            <a:xfrm>
              <a:off x="8392895" y="2936567"/>
              <a:ext cx="522130" cy="52213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D5339F1-09DE-2A9E-294D-509ED1BC38F7}"/>
              </a:ext>
            </a:extLst>
          </p:cNvPr>
          <p:cNvGrpSpPr/>
          <p:nvPr/>
        </p:nvGrpSpPr>
        <p:grpSpPr>
          <a:xfrm>
            <a:off x="4595057" y="11738117"/>
            <a:ext cx="1562167" cy="1045596"/>
            <a:chOff x="11184157" y="7283070"/>
            <a:chExt cx="1562167" cy="1045596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32C0006D-DD5A-457A-7778-06CA3626D25F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186723-C704-2367-9B7E-6CEFB86E8CFA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EAA421F5-6A94-9FF0-1AF8-B9BA51C6B7CE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89091A3-614E-20D9-C951-877A70BC6284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633CB662-92D3-EFFB-3C24-A2D5F6FCFF8D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3DCEE79D-39B6-4DF0-7E99-ED3DC64EF168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3626979-BDF4-FCED-3C98-78DBB486D44D}"/>
              </a:ext>
            </a:extLst>
          </p:cNvPr>
          <p:cNvGrpSpPr/>
          <p:nvPr/>
        </p:nvGrpSpPr>
        <p:grpSpPr>
          <a:xfrm>
            <a:off x="7378391" y="11738469"/>
            <a:ext cx="1562167" cy="1045596"/>
            <a:chOff x="11184157" y="7283070"/>
            <a:chExt cx="1562167" cy="1045596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F183E961-2A3D-9F1F-BABF-C8518C773A9B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6B943D1-3982-AE97-E3E5-AEDC2AD4C181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0EAB1FD0-EF39-341C-B6B5-8AF1175CF943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0B54C70-5CD6-8451-2BD6-ED7ADD8B8E71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EA0A7504-C02E-4EBC-D469-1D0DDE668E50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26354A36-EB6E-6F7B-93AD-A098C268358A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A181C08B-8010-561F-81BF-5E93E002AAB4}"/>
              </a:ext>
            </a:extLst>
          </p:cNvPr>
          <p:cNvGrpSpPr/>
          <p:nvPr/>
        </p:nvGrpSpPr>
        <p:grpSpPr>
          <a:xfrm>
            <a:off x="4604709" y="14491908"/>
            <a:ext cx="1562167" cy="1045596"/>
            <a:chOff x="11184157" y="7283070"/>
            <a:chExt cx="1562167" cy="1045596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EFD1DB9-5277-6043-B9E0-696C317227CA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FA5F6DF5-7F7B-B29E-86DC-8FAD7F9BF765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9942133C-AAE3-4D27-977B-AAA68D892F7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9E3157E0-6B55-A52A-259E-4678F306CE03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7A7D8E92-0BBF-E96A-4BB8-EF1166FEA0C5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DE1957D2-D189-C180-9684-DB1890BBCF07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3F717663-4ABF-25E6-D55C-0B4ADF812AC0}"/>
              </a:ext>
            </a:extLst>
          </p:cNvPr>
          <p:cNvGrpSpPr/>
          <p:nvPr/>
        </p:nvGrpSpPr>
        <p:grpSpPr>
          <a:xfrm>
            <a:off x="7388043" y="14492260"/>
            <a:ext cx="1562167" cy="1045596"/>
            <a:chOff x="11184157" y="7283070"/>
            <a:chExt cx="1562167" cy="1045596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21CEB8E1-9BBD-5765-9FBE-620F4E537324}"/>
                </a:ext>
              </a:extLst>
            </p:cNvPr>
            <p:cNvSpPr/>
            <p:nvPr/>
          </p:nvSpPr>
          <p:spPr>
            <a:xfrm>
              <a:off x="11184157" y="728307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D3E3B4AB-BF74-BB3A-DD8A-5218BBB50AFE}"/>
                </a:ext>
              </a:extLst>
            </p:cNvPr>
            <p:cNvSpPr/>
            <p:nvPr/>
          </p:nvSpPr>
          <p:spPr>
            <a:xfrm>
              <a:off x="11713183" y="72839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331E199-CB21-277A-08FE-E0A96E518C98}"/>
                </a:ext>
              </a:extLst>
            </p:cNvPr>
            <p:cNvSpPr/>
            <p:nvPr/>
          </p:nvSpPr>
          <p:spPr>
            <a:xfrm>
              <a:off x="11184157" y="780653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2944674-7EC3-0CF0-0524-2901E57EA698}"/>
                </a:ext>
              </a:extLst>
            </p:cNvPr>
            <p:cNvSpPr/>
            <p:nvPr/>
          </p:nvSpPr>
          <p:spPr>
            <a:xfrm>
              <a:off x="11713183" y="7804386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28C53-7253-E157-D853-C1811EDD11C2}"/>
                </a:ext>
              </a:extLst>
            </p:cNvPr>
            <p:cNvSpPr/>
            <p:nvPr/>
          </p:nvSpPr>
          <p:spPr>
            <a:xfrm>
              <a:off x="12221521" y="728661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715579B-61E6-8D79-D7A3-CB360FE83629}"/>
                </a:ext>
              </a:extLst>
            </p:cNvPr>
            <p:cNvSpPr/>
            <p:nvPr/>
          </p:nvSpPr>
          <p:spPr>
            <a:xfrm>
              <a:off x="12224194" y="7804420"/>
              <a:ext cx="522130" cy="52213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8B8D59A0-F5FD-62AC-8EC5-99F08D01A06F}"/>
              </a:ext>
            </a:extLst>
          </p:cNvPr>
          <p:cNvCxnSpPr>
            <a:cxnSpLocks/>
          </p:cNvCxnSpPr>
          <p:nvPr/>
        </p:nvCxnSpPr>
        <p:spPr>
          <a:xfrm flipH="1" flipV="1">
            <a:off x="5485579" y="852165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8C03F17A-FEEC-5EBF-7675-740869DE5749}"/>
              </a:ext>
            </a:extLst>
          </p:cNvPr>
          <p:cNvCxnSpPr>
            <a:cxnSpLocks/>
          </p:cNvCxnSpPr>
          <p:nvPr/>
        </p:nvCxnSpPr>
        <p:spPr>
          <a:xfrm flipH="1" flipV="1">
            <a:off x="5485531" y="9273448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566C541C-868A-6CC9-98D9-E6B07A6B64E2}"/>
              </a:ext>
            </a:extLst>
          </p:cNvPr>
          <p:cNvCxnSpPr>
            <a:cxnSpLocks/>
          </p:cNvCxnSpPr>
          <p:nvPr/>
        </p:nvCxnSpPr>
        <p:spPr>
          <a:xfrm flipH="1" flipV="1">
            <a:off x="5821270" y="88229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4CFAF56F-99D5-8907-B0A3-E2A92229FD88}"/>
              </a:ext>
            </a:extLst>
          </p:cNvPr>
          <p:cNvCxnSpPr>
            <a:cxnSpLocks/>
          </p:cNvCxnSpPr>
          <p:nvPr/>
        </p:nvCxnSpPr>
        <p:spPr>
          <a:xfrm flipH="1" flipV="1">
            <a:off x="5803415" y="94822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8" name="Straight Connector 547">
            <a:extLst>
              <a:ext uri="{FF2B5EF4-FFF2-40B4-BE49-F238E27FC236}">
                <a16:creationId xmlns:a16="http://schemas.microsoft.com/office/drawing/2014/main" id="{B877A25C-E476-FF4A-2E10-ACA301387B4E}"/>
              </a:ext>
            </a:extLst>
          </p:cNvPr>
          <p:cNvCxnSpPr>
            <a:cxnSpLocks/>
          </p:cNvCxnSpPr>
          <p:nvPr/>
        </p:nvCxnSpPr>
        <p:spPr>
          <a:xfrm flipH="1" flipV="1">
            <a:off x="6152496" y="90961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159A3A20-FBC5-9FA2-4988-9865C863B958}"/>
              </a:ext>
            </a:extLst>
          </p:cNvPr>
          <p:cNvCxnSpPr>
            <a:cxnSpLocks/>
          </p:cNvCxnSpPr>
          <p:nvPr/>
        </p:nvCxnSpPr>
        <p:spPr>
          <a:xfrm flipH="1" flipV="1">
            <a:off x="9881650" y="9806505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8" name="AutoShape 93">
            <a:extLst>
              <a:ext uri="{FF2B5EF4-FFF2-40B4-BE49-F238E27FC236}">
                <a16:creationId xmlns:a16="http://schemas.microsoft.com/office/drawing/2014/main" id="{4CCB4ED2-D7B4-5763-6881-FC7AA7BD32BC}"/>
              </a:ext>
            </a:extLst>
          </p:cNvPr>
          <p:cNvCxnSpPr>
            <a:cxnSpLocks noChangeShapeType="1"/>
            <a:stCxn id="317" idx="5"/>
            <a:endCxn id="279" idx="1"/>
          </p:cNvCxnSpPr>
          <p:nvPr/>
        </p:nvCxnSpPr>
        <p:spPr bwMode="auto">
          <a:xfrm>
            <a:off x="8565236" y="9222403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69" name="AutoShape 93">
            <a:extLst>
              <a:ext uri="{FF2B5EF4-FFF2-40B4-BE49-F238E27FC236}">
                <a16:creationId xmlns:a16="http://schemas.microsoft.com/office/drawing/2014/main" id="{4BCFFED7-7328-E8CB-3026-B30EE32903AF}"/>
              </a:ext>
            </a:extLst>
          </p:cNvPr>
          <p:cNvCxnSpPr>
            <a:cxnSpLocks noChangeShapeType="1"/>
            <a:stCxn id="582" idx="5"/>
            <a:endCxn id="279" idx="2"/>
          </p:cNvCxnSpPr>
          <p:nvPr/>
        </p:nvCxnSpPr>
        <p:spPr bwMode="auto">
          <a:xfrm>
            <a:off x="8565236" y="9592688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0" name="AutoShape 93">
            <a:extLst>
              <a:ext uri="{FF2B5EF4-FFF2-40B4-BE49-F238E27FC236}">
                <a16:creationId xmlns:a16="http://schemas.microsoft.com/office/drawing/2014/main" id="{DA674AC3-9B5D-05BC-D8A2-5120FE0BC930}"/>
              </a:ext>
            </a:extLst>
          </p:cNvPr>
          <p:cNvCxnSpPr>
            <a:cxnSpLocks noChangeShapeType="1"/>
            <a:stCxn id="583" idx="6"/>
            <a:endCxn id="279" idx="3"/>
          </p:cNvCxnSpPr>
          <p:nvPr/>
        </p:nvCxnSpPr>
        <p:spPr bwMode="auto">
          <a:xfrm>
            <a:off x="8585053" y="9924449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1" name="AutoShape 93">
            <a:extLst>
              <a:ext uri="{FF2B5EF4-FFF2-40B4-BE49-F238E27FC236}">
                <a16:creationId xmlns:a16="http://schemas.microsoft.com/office/drawing/2014/main" id="{80523FB3-DE0D-7867-1C60-CA5BFDC698FB}"/>
              </a:ext>
            </a:extLst>
          </p:cNvPr>
          <p:cNvCxnSpPr>
            <a:cxnSpLocks noChangeShapeType="1"/>
            <a:stCxn id="582" idx="6"/>
            <a:endCxn id="280" idx="3"/>
          </p:cNvCxnSpPr>
          <p:nvPr/>
        </p:nvCxnSpPr>
        <p:spPr bwMode="auto">
          <a:xfrm>
            <a:off x="8582672" y="9550593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2" name="AutoShape 93">
            <a:extLst>
              <a:ext uri="{FF2B5EF4-FFF2-40B4-BE49-F238E27FC236}">
                <a16:creationId xmlns:a16="http://schemas.microsoft.com/office/drawing/2014/main" id="{3370D176-B49A-5BE2-F25C-5BD432E6B131}"/>
              </a:ext>
            </a:extLst>
          </p:cNvPr>
          <p:cNvCxnSpPr>
            <a:cxnSpLocks noChangeShapeType="1"/>
            <a:stCxn id="317" idx="6"/>
            <a:endCxn id="280" idx="2"/>
          </p:cNvCxnSpPr>
          <p:nvPr/>
        </p:nvCxnSpPr>
        <p:spPr bwMode="auto">
          <a:xfrm>
            <a:off x="8582672" y="9180308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3" name="AutoShape 93">
            <a:extLst>
              <a:ext uri="{FF2B5EF4-FFF2-40B4-BE49-F238E27FC236}">
                <a16:creationId xmlns:a16="http://schemas.microsoft.com/office/drawing/2014/main" id="{E9DE3938-219C-B321-AF64-C8448713632B}"/>
              </a:ext>
            </a:extLst>
          </p:cNvPr>
          <p:cNvCxnSpPr>
            <a:cxnSpLocks noChangeShapeType="1"/>
            <a:stCxn id="315" idx="5"/>
            <a:endCxn id="280" idx="1"/>
          </p:cNvCxnSpPr>
          <p:nvPr/>
        </p:nvCxnSpPr>
        <p:spPr bwMode="auto">
          <a:xfrm>
            <a:off x="8565236" y="8852119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4" name="AutoShape 93">
            <a:extLst>
              <a:ext uri="{FF2B5EF4-FFF2-40B4-BE49-F238E27FC236}">
                <a16:creationId xmlns:a16="http://schemas.microsoft.com/office/drawing/2014/main" id="{5205261B-E430-04BA-7EE0-45DA5D1EE4C1}"/>
              </a:ext>
            </a:extLst>
          </p:cNvPr>
          <p:cNvCxnSpPr>
            <a:cxnSpLocks noChangeShapeType="1"/>
            <a:stCxn id="317" idx="7"/>
            <a:endCxn id="281" idx="3"/>
          </p:cNvCxnSpPr>
          <p:nvPr/>
        </p:nvCxnSpPr>
        <p:spPr bwMode="auto">
          <a:xfrm>
            <a:off x="8565236" y="9138212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5" name="AutoShape 93">
            <a:extLst>
              <a:ext uri="{FF2B5EF4-FFF2-40B4-BE49-F238E27FC236}">
                <a16:creationId xmlns:a16="http://schemas.microsoft.com/office/drawing/2014/main" id="{5F6C10E1-35B0-6977-B1B6-5722470BA4E7}"/>
              </a:ext>
            </a:extLst>
          </p:cNvPr>
          <p:cNvCxnSpPr>
            <a:cxnSpLocks noChangeShapeType="1"/>
            <a:stCxn id="317" idx="5"/>
            <a:endCxn id="276" idx="1"/>
          </p:cNvCxnSpPr>
          <p:nvPr/>
        </p:nvCxnSpPr>
        <p:spPr bwMode="auto">
          <a:xfrm>
            <a:off x="8565236" y="9222403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7" name="AutoShape 93">
            <a:extLst>
              <a:ext uri="{FF2B5EF4-FFF2-40B4-BE49-F238E27FC236}">
                <a16:creationId xmlns:a16="http://schemas.microsoft.com/office/drawing/2014/main" id="{BD2998CA-0F37-A215-DDB5-090187BDB7C1}"/>
              </a:ext>
            </a:extLst>
          </p:cNvPr>
          <p:cNvCxnSpPr>
            <a:cxnSpLocks noChangeShapeType="1"/>
            <a:stCxn id="315" idx="6"/>
            <a:endCxn id="281" idx="2"/>
          </p:cNvCxnSpPr>
          <p:nvPr/>
        </p:nvCxnSpPr>
        <p:spPr bwMode="auto">
          <a:xfrm>
            <a:off x="8582672" y="8810024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78" name="AutoShape 93">
            <a:extLst>
              <a:ext uri="{FF2B5EF4-FFF2-40B4-BE49-F238E27FC236}">
                <a16:creationId xmlns:a16="http://schemas.microsoft.com/office/drawing/2014/main" id="{6B8B4DBF-30D7-1C62-0A91-5DA7F88A6829}"/>
              </a:ext>
            </a:extLst>
          </p:cNvPr>
          <p:cNvCxnSpPr>
            <a:cxnSpLocks noChangeShapeType="1"/>
            <a:stCxn id="302" idx="6"/>
            <a:endCxn id="281" idx="1"/>
          </p:cNvCxnSpPr>
          <p:nvPr/>
        </p:nvCxnSpPr>
        <p:spPr bwMode="auto">
          <a:xfrm>
            <a:off x="8585053" y="8436997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2" name="AutoShape 93">
            <a:extLst>
              <a:ext uri="{FF2B5EF4-FFF2-40B4-BE49-F238E27FC236}">
                <a16:creationId xmlns:a16="http://schemas.microsoft.com/office/drawing/2014/main" id="{9F378AAC-07D0-8C79-67A6-79CE3D46AC3F}"/>
              </a:ext>
            </a:extLst>
          </p:cNvPr>
          <p:cNvCxnSpPr>
            <a:cxnSpLocks noChangeShapeType="1"/>
            <a:stCxn id="582" idx="6"/>
            <a:endCxn id="314" idx="3"/>
          </p:cNvCxnSpPr>
          <p:nvPr/>
        </p:nvCxnSpPr>
        <p:spPr bwMode="auto">
          <a:xfrm flipV="1">
            <a:off x="8582672" y="9541130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3" name="AutoShape 93">
            <a:extLst>
              <a:ext uri="{FF2B5EF4-FFF2-40B4-BE49-F238E27FC236}">
                <a16:creationId xmlns:a16="http://schemas.microsoft.com/office/drawing/2014/main" id="{710D40E9-0C44-3D98-64BC-54C927EC8E6A}"/>
              </a:ext>
            </a:extLst>
          </p:cNvPr>
          <p:cNvCxnSpPr>
            <a:cxnSpLocks noChangeShapeType="1"/>
            <a:stCxn id="315" idx="5"/>
            <a:endCxn id="314" idx="1"/>
          </p:cNvCxnSpPr>
          <p:nvPr/>
        </p:nvCxnSpPr>
        <p:spPr bwMode="auto">
          <a:xfrm>
            <a:off x="8565236" y="8852119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4" name="AutoShape 93">
            <a:extLst>
              <a:ext uri="{FF2B5EF4-FFF2-40B4-BE49-F238E27FC236}">
                <a16:creationId xmlns:a16="http://schemas.microsoft.com/office/drawing/2014/main" id="{AA012BC4-D257-DAEA-1A33-866AE6A1FB32}"/>
              </a:ext>
            </a:extLst>
          </p:cNvPr>
          <p:cNvCxnSpPr>
            <a:cxnSpLocks noChangeShapeType="1"/>
            <a:stCxn id="317" idx="7"/>
            <a:endCxn id="309" idx="3"/>
          </p:cNvCxnSpPr>
          <p:nvPr/>
        </p:nvCxnSpPr>
        <p:spPr bwMode="auto">
          <a:xfrm flipV="1">
            <a:off x="8565236" y="8886074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5" name="AutoShape 93">
            <a:extLst>
              <a:ext uri="{FF2B5EF4-FFF2-40B4-BE49-F238E27FC236}">
                <a16:creationId xmlns:a16="http://schemas.microsoft.com/office/drawing/2014/main" id="{D992D654-AC08-3F21-0DE0-D15F8A252DE2}"/>
              </a:ext>
            </a:extLst>
          </p:cNvPr>
          <p:cNvCxnSpPr>
            <a:cxnSpLocks noChangeShapeType="1"/>
            <a:stCxn id="302" idx="6"/>
            <a:endCxn id="309" idx="1"/>
          </p:cNvCxnSpPr>
          <p:nvPr/>
        </p:nvCxnSpPr>
        <p:spPr bwMode="auto">
          <a:xfrm>
            <a:off x="8585053" y="8436997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6" name="AutoShape 93">
            <a:extLst>
              <a:ext uri="{FF2B5EF4-FFF2-40B4-BE49-F238E27FC236}">
                <a16:creationId xmlns:a16="http://schemas.microsoft.com/office/drawing/2014/main" id="{BC7AA83A-CF07-7D52-AC2C-EEC0CF8726C6}"/>
              </a:ext>
            </a:extLst>
          </p:cNvPr>
          <p:cNvCxnSpPr>
            <a:cxnSpLocks noChangeShapeType="1"/>
            <a:stCxn id="302" idx="6"/>
            <a:endCxn id="304" idx="1"/>
          </p:cNvCxnSpPr>
          <p:nvPr/>
        </p:nvCxnSpPr>
        <p:spPr bwMode="auto">
          <a:xfrm flipV="1">
            <a:off x="8585053" y="8314871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7" name="AutoShape 94">
            <a:extLst>
              <a:ext uri="{FF2B5EF4-FFF2-40B4-BE49-F238E27FC236}">
                <a16:creationId xmlns:a16="http://schemas.microsoft.com/office/drawing/2014/main" id="{EBA0EF78-8837-CCFE-244C-BA38298BBD28}"/>
              </a:ext>
            </a:extLst>
          </p:cNvPr>
          <p:cNvCxnSpPr>
            <a:cxnSpLocks noChangeShapeType="1"/>
            <a:stCxn id="315" idx="7"/>
            <a:endCxn id="304" idx="2"/>
          </p:cNvCxnSpPr>
          <p:nvPr/>
        </p:nvCxnSpPr>
        <p:spPr bwMode="auto">
          <a:xfrm flipV="1">
            <a:off x="8565236" y="8433579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8" name="AutoShape 93">
            <a:extLst>
              <a:ext uri="{FF2B5EF4-FFF2-40B4-BE49-F238E27FC236}">
                <a16:creationId xmlns:a16="http://schemas.microsoft.com/office/drawing/2014/main" id="{D937DEDB-1680-D279-2EF1-CB79952232B8}"/>
              </a:ext>
            </a:extLst>
          </p:cNvPr>
          <p:cNvCxnSpPr>
            <a:cxnSpLocks noChangeShapeType="1"/>
            <a:stCxn id="317" idx="5"/>
            <a:endCxn id="318" idx="1"/>
          </p:cNvCxnSpPr>
          <p:nvPr/>
        </p:nvCxnSpPr>
        <p:spPr bwMode="auto">
          <a:xfrm>
            <a:off x="8565236" y="9222403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9" name="AutoShape 83">
            <a:extLst>
              <a:ext uri="{FF2B5EF4-FFF2-40B4-BE49-F238E27FC236}">
                <a16:creationId xmlns:a16="http://schemas.microsoft.com/office/drawing/2014/main" id="{04F5F970-0EC0-8C9D-B0A1-8969964EE7F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880645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0" name="AutoShape 84">
            <a:extLst>
              <a:ext uri="{FF2B5EF4-FFF2-40B4-BE49-F238E27FC236}">
                <a16:creationId xmlns:a16="http://schemas.microsoft.com/office/drawing/2014/main" id="{DEAF8E84-55E8-8FA8-CC0D-CE968055A7C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18030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1" name="AutoShape 85">
            <a:extLst>
              <a:ext uri="{FF2B5EF4-FFF2-40B4-BE49-F238E27FC236}">
                <a16:creationId xmlns:a16="http://schemas.microsoft.com/office/drawing/2014/main" id="{A3B0A9E6-AE98-58E6-9C20-6A68D6BC11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1166" y="9551783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3" name="AutoShape 93">
            <a:extLst>
              <a:ext uri="{FF2B5EF4-FFF2-40B4-BE49-F238E27FC236}">
                <a16:creationId xmlns:a16="http://schemas.microsoft.com/office/drawing/2014/main" id="{2A5C5039-4AC6-083F-3251-7835DC318AE8}"/>
              </a:ext>
            </a:extLst>
          </p:cNvPr>
          <p:cNvCxnSpPr>
            <a:cxnSpLocks noChangeShapeType="1"/>
            <a:stCxn id="315" idx="5"/>
            <a:endCxn id="292" idx="1"/>
          </p:cNvCxnSpPr>
          <p:nvPr/>
        </p:nvCxnSpPr>
        <p:spPr bwMode="auto">
          <a:xfrm>
            <a:off x="8565236" y="8852119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4" name="AutoShape 94">
            <a:extLst>
              <a:ext uri="{FF2B5EF4-FFF2-40B4-BE49-F238E27FC236}">
                <a16:creationId xmlns:a16="http://schemas.microsoft.com/office/drawing/2014/main" id="{CF44A325-B030-9227-78D5-9347A403DE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585053" y="9175545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5" name="AutoShape 95">
            <a:extLst>
              <a:ext uri="{FF2B5EF4-FFF2-40B4-BE49-F238E27FC236}">
                <a16:creationId xmlns:a16="http://schemas.microsoft.com/office/drawing/2014/main" id="{EFDA7D39-E0E5-75E7-8284-B706079DB465}"/>
              </a:ext>
            </a:extLst>
          </p:cNvPr>
          <p:cNvCxnSpPr>
            <a:cxnSpLocks noChangeShapeType="1"/>
            <a:endCxn id="292" idx="3"/>
          </p:cNvCxnSpPr>
          <p:nvPr/>
        </p:nvCxnSpPr>
        <p:spPr bwMode="auto">
          <a:xfrm flipV="1">
            <a:off x="8585053" y="9294254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6" name="AutoShape 98">
            <a:extLst>
              <a:ext uri="{FF2B5EF4-FFF2-40B4-BE49-F238E27FC236}">
                <a16:creationId xmlns:a16="http://schemas.microsoft.com/office/drawing/2014/main" id="{6B3F889B-F980-B45D-DBE4-67F3DFA109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6" y="9925638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/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45B277BB-37D8-2075-9CD3-C2F7C1D42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5" y="8617022"/>
                <a:ext cx="52333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/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37CB0E2F-ADF9-0CFA-B8CE-DDD65D33F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374" y="8991671"/>
                <a:ext cx="523335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/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535E813C-FE3E-564C-53C2-CBFB112A4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3" y="9345921"/>
                <a:ext cx="52333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/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A429B977-85E1-421D-D161-1859F36D3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9700171"/>
                <a:ext cx="523335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1" name="AutoShape 83">
            <a:extLst>
              <a:ext uri="{FF2B5EF4-FFF2-40B4-BE49-F238E27FC236}">
                <a16:creationId xmlns:a16="http://schemas.microsoft.com/office/drawing/2014/main" id="{714D9494-2201-026C-681F-5BA22B088B2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963547" y="8433425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02" name="Oval 113">
            <a:extLst>
              <a:ext uri="{FF2B5EF4-FFF2-40B4-BE49-F238E27FC236}">
                <a16:creationId xmlns:a16="http://schemas.microsoft.com/office/drawing/2014/main" id="{5A130766-EFC0-8E78-69DC-E9A33C38A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837746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/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A872DE30-7C09-A179-B5A9-10B0FC347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622" y="8221535"/>
                <a:ext cx="523335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8" name="AutoShape 93">
            <a:extLst>
              <a:ext uri="{FF2B5EF4-FFF2-40B4-BE49-F238E27FC236}">
                <a16:creationId xmlns:a16="http://schemas.microsoft.com/office/drawing/2014/main" id="{A3087ABC-9346-990A-1366-5D06F974344F}"/>
              </a:ext>
            </a:extLst>
          </p:cNvPr>
          <p:cNvCxnSpPr>
            <a:cxnSpLocks noChangeShapeType="1"/>
            <a:stCxn id="315" idx="6"/>
            <a:endCxn id="309" idx="2"/>
          </p:cNvCxnSpPr>
          <p:nvPr/>
        </p:nvCxnSpPr>
        <p:spPr bwMode="auto">
          <a:xfrm flipV="1">
            <a:off x="8582672" y="8775661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0" name="AutoShape 93">
            <a:extLst>
              <a:ext uri="{FF2B5EF4-FFF2-40B4-BE49-F238E27FC236}">
                <a16:creationId xmlns:a16="http://schemas.microsoft.com/office/drawing/2014/main" id="{E5E4DD41-94DC-FDFB-A111-1E69B804DBC2}"/>
              </a:ext>
            </a:extLst>
          </p:cNvPr>
          <p:cNvCxnSpPr>
            <a:cxnSpLocks noChangeShapeType="1"/>
            <a:stCxn id="317" idx="6"/>
            <a:endCxn id="314" idx="2"/>
          </p:cNvCxnSpPr>
          <p:nvPr/>
        </p:nvCxnSpPr>
        <p:spPr bwMode="auto">
          <a:xfrm>
            <a:off x="8582672" y="9180308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1" name="AutoShape 93">
            <a:extLst>
              <a:ext uri="{FF2B5EF4-FFF2-40B4-BE49-F238E27FC236}">
                <a16:creationId xmlns:a16="http://schemas.microsoft.com/office/drawing/2014/main" id="{B0029D92-3BAC-77C8-5310-F7F7067E6C4B}"/>
              </a:ext>
            </a:extLst>
          </p:cNvPr>
          <p:cNvCxnSpPr>
            <a:cxnSpLocks noChangeShapeType="1"/>
            <a:stCxn id="582" idx="5"/>
            <a:endCxn id="276" idx="2"/>
          </p:cNvCxnSpPr>
          <p:nvPr/>
        </p:nvCxnSpPr>
        <p:spPr bwMode="auto">
          <a:xfrm>
            <a:off x="8565236" y="9592688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2" name="AutoShape 93">
            <a:extLst>
              <a:ext uri="{FF2B5EF4-FFF2-40B4-BE49-F238E27FC236}">
                <a16:creationId xmlns:a16="http://schemas.microsoft.com/office/drawing/2014/main" id="{BF2C5CAA-DDD6-F9FA-FE12-148F3847B685}"/>
              </a:ext>
            </a:extLst>
          </p:cNvPr>
          <p:cNvCxnSpPr>
            <a:cxnSpLocks noChangeShapeType="1"/>
            <a:stCxn id="583" idx="6"/>
            <a:endCxn id="276" idx="3"/>
          </p:cNvCxnSpPr>
          <p:nvPr/>
        </p:nvCxnSpPr>
        <p:spPr bwMode="auto">
          <a:xfrm>
            <a:off x="8585053" y="9924449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5" name="Oval 113">
            <a:extLst>
              <a:ext uri="{FF2B5EF4-FFF2-40B4-BE49-F238E27FC236}">
                <a16:creationId xmlns:a16="http://schemas.microsoft.com/office/drawing/2014/main" id="{B696E9DF-E597-A073-12EA-7BE12F4D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8750492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316" name="AutoShape 95">
            <a:extLst>
              <a:ext uri="{FF2B5EF4-FFF2-40B4-BE49-F238E27FC236}">
                <a16:creationId xmlns:a16="http://schemas.microsoft.com/office/drawing/2014/main" id="{63231EBE-EF6D-7436-B44D-DC37B8F0E87E}"/>
              </a:ext>
            </a:extLst>
          </p:cNvPr>
          <p:cNvCxnSpPr>
            <a:cxnSpLocks noChangeShapeType="1"/>
            <a:stCxn id="317" idx="7"/>
            <a:endCxn id="304" idx="3"/>
          </p:cNvCxnSpPr>
          <p:nvPr/>
        </p:nvCxnSpPr>
        <p:spPr bwMode="auto">
          <a:xfrm flipV="1">
            <a:off x="8565236" y="8552287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317" name="Oval 116">
            <a:extLst>
              <a:ext uri="{FF2B5EF4-FFF2-40B4-BE49-F238E27FC236}">
                <a16:creationId xmlns:a16="http://schemas.microsoft.com/office/drawing/2014/main" id="{744C691E-0A9F-E4B9-63B5-E18FCAB7F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12077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319" name="AutoShape 94">
            <a:extLst>
              <a:ext uri="{FF2B5EF4-FFF2-40B4-BE49-F238E27FC236}">
                <a16:creationId xmlns:a16="http://schemas.microsoft.com/office/drawing/2014/main" id="{31845111-D1D8-5410-E893-8AC7E369D29A}"/>
              </a:ext>
            </a:extLst>
          </p:cNvPr>
          <p:cNvCxnSpPr>
            <a:cxnSpLocks noChangeShapeType="1"/>
            <a:stCxn id="582" idx="5"/>
            <a:endCxn id="318" idx="2"/>
          </p:cNvCxnSpPr>
          <p:nvPr/>
        </p:nvCxnSpPr>
        <p:spPr bwMode="auto">
          <a:xfrm>
            <a:off x="8565236" y="9592688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6" name="AutoShape 95">
            <a:extLst>
              <a:ext uri="{FF2B5EF4-FFF2-40B4-BE49-F238E27FC236}">
                <a16:creationId xmlns:a16="http://schemas.microsoft.com/office/drawing/2014/main" id="{279B1974-0A52-1CA0-EECA-11087B16374F}"/>
              </a:ext>
            </a:extLst>
          </p:cNvPr>
          <p:cNvCxnSpPr>
            <a:cxnSpLocks noChangeShapeType="1"/>
            <a:stCxn id="583" idx="6"/>
            <a:endCxn id="318" idx="3"/>
          </p:cNvCxnSpPr>
          <p:nvPr/>
        </p:nvCxnSpPr>
        <p:spPr bwMode="auto">
          <a:xfrm>
            <a:off x="8585053" y="9924449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82" name="Oval 115">
            <a:extLst>
              <a:ext uri="{FF2B5EF4-FFF2-40B4-BE49-F238E27FC236}">
                <a16:creationId xmlns:a16="http://schemas.microsoft.com/office/drawing/2014/main" id="{1EE67870-8E80-226A-C1D9-AA9AA59C8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3609" y="949106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83" name="Oval 118">
            <a:extLst>
              <a:ext uri="{FF2B5EF4-FFF2-40B4-BE49-F238E27FC236}">
                <a16:creationId xmlns:a16="http://schemas.microsoft.com/office/drawing/2014/main" id="{950446DE-F447-A375-06D6-37AB031FE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90" y="9864917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75124147-947F-4130-2D33-6DD0E66A12D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8641460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7833AD0B-EB3B-F520-3C0F-E5193D654293}"/>
              </a:ext>
            </a:extLst>
          </p:cNvPr>
          <p:cNvCxnSpPr>
            <a:cxnSpLocks/>
          </p:cNvCxnSpPr>
          <p:nvPr/>
        </p:nvCxnSpPr>
        <p:spPr>
          <a:xfrm flipH="1" flipV="1">
            <a:off x="9226951" y="9427615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3003C889-6A0B-B83F-2756-3A4D30CAFD6A}"/>
              </a:ext>
            </a:extLst>
          </p:cNvPr>
          <p:cNvCxnSpPr>
            <a:cxnSpLocks/>
          </p:cNvCxnSpPr>
          <p:nvPr/>
        </p:nvCxnSpPr>
        <p:spPr>
          <a:xfrm flipH="1" flipV="1">
            <a:off x="9562690" y="896072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1795F47B-758B-D60D-72FC-1CB7D5529E07}"/>
              </a:ext>
            </a:extLst>
          </p:cNvPr>
          <p:cNvCxnSpPr>
            <a:cxnSpLocks/>
          </p:cNvCxnSpPr>
          <p:nvPr/>
        </p:nvCxnSpPr>
        <p:spPr>
          <a:xfrm flipH="1" flipV="1">
            <a:off x="9544835" y="9620024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70A77B78-D3F7-864F-979F-21E42AE9F770}"/>
              </a:ext>
            </a:extLst>
          </p:cNvPr>
          <p:cNvCxnSpPr>
            <a:cxnSpLocks/>
          </p:cNvCxnSpPr>
          <p:nvPr/>
        </p:nvCxnSpPr>
        <p:spPr>
          <a:xfrm flipH="1" flipV="1">
            <a:off x="9893916" y="9233991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7" name="Oval 91">
            <a:extLst>
              <a:ext uri="{FF2B5EF4-FFF2-40B4-BE49-F238E27FC236}">
                <a16:creationId xmlns:a16="http://schemas.microsoft.com/office/drawing/2014/main" id="{32F42998-FFE9-6018-DE78-74682C620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9918" y="904642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620" name="Oval 91">
            <a:extLst>
              <a:ext uri="{FF2B5EF4-FFF2-40B4-BE49-F238E27FC236}">
                <a16:creationId xmlns:a16="http://schemas.microsoft.com/office/drawing/2014/main" id="{4661540F-3A2E-EB18-0A34-5D4C362C2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75857" y="970147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35" name="AutoShape 93">
            <a:extLst>
              <a:ext uri="{FF2B5EF4-FFF2-40B4-BE49-F238E27FC236}">
                <a16:creationId xmlns:a16="http://schemas.microsoft.com/office/drawing/2014/main" id="{7292E9D4-5ED2-731A-A211-7CBF0157A7E5}"/>
              </a:ext>
            </a:extLst>
          </p:cNvPr>
          <p:cNvCxnSpPr>
            <a:cxnSpLocks noChangeShapeType="1"/>
            <a:stCxn id="304" idx="6"/>
            <a:endCxn id="608" idx="1"/>
          </p:cNvCxnSpPr>
          <p:nvPr/>
        </p:nvCxnSpPr>
        <p:spPr bwMode="auto">
          <a:xfrm>
            <a:off x="9407430" y="8433579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4" name="AutoShape 93">
            <a:extLst>
              <a:ext uri="{FF2B5EF4-FFF2-40B4-BE49-F238E27FC236}">
                <a16:creationId xmlns:a16="http://schemas.microsoft.com/office/drawing/2014/main" id="{A5BD3C41-B0E6-511B-D0DB-2B4C573A8A27}"/>
              </a:ext>
            </a:extLst>
          </p:cNvPr>
          <p:cNvCxnSpPr>
            <a:cxnSpLocks noChangeShapeType="1"/>
            <a:stCxn id="314" idx="5"/>
            <a:endCxn id="611" idx="1"/>
          </p:cNvCxnSpPr>
          <p:nvPr/>
        </p:nvCxnSpPr>
        <p:spPr bwMode="auto">
          <a:xfrm flipV="1">
            <a:off x="9684413" y="9483748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7" name="AutoShape 93">
            <a:extLst>
              <a:ext uri="{FF2B5EF4-FFF2-40B4-BE49-F238E27FC236}">
                <a16:creationId xmlns:a16="http://schemas.microsoft.com/office/drawing/2014/main" id="{EA42C74F-41DA-3025-1EAC-2E5156DA3A0B}"/>
              </a:ext>
            </a:extLst>
          </p:cNvPr>
          <p:cNvCxnSpPr>
            <a:cxnSpLocks noChangeShapeType="1"/>
            <a:stCxn id="280" idx="5"/>
            <a:endCxn id="611" idx="3"/>
          </p:cNvCxnSpPr>
          <p:nvPr/>
        </p:nvCxnSpPr>
        <p:spPr bwMode="auto">
          <a:xfrm flipV="1">
            <a:off x="9992790" y="9721164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6" name="Oval 91">
            <a:extLst>
              <a:ext uri="{FF2B5EF4-FFF2-40B4-BE49-F238E27FC236}">
                <a16:creationId xmlns:a16="http://schemas.microsoft.com/office/drawing/2014/main" id="{4CA9092D-909C-A58D-FCA1-067D72581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7360" y="9939565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1" name="AutoShape 93">
            <a:extLst>
              <a:ext uri="{FF2B5EF4-FFF2-40B4-BE49-F238E27FC236}">
                <a16:creationId xmlns:a16="http://schemas.microsoft.com/office/drawing/2014/main" id="{A3A3D5CC-0E73-98FF-46E3-C365247C875E}"/>
              </a:ext>
            </a:extLst>
          </p:cNvPr>
          <p:cNvCxnSpPr>
            <a:cxnSpLocks noChangeShapeType="1"/>
            <a:stCxn id="304" idx="6"/>
            <a:endCxn id="617" idx="1"/>
          </p:cNvCxnSpPr>
          <p:nvPr/>
        </p:nvCxnSpPr>
        <p:spPr bwMode="auto">
          <a:xfrm>
            <a:off x="9407430" y="8433579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5" name="AutoShape 93">
            <a:extLst>
              <a:ext uri="{FF2B5EF4-FFF2-40B4-BE49-F238E27FC236}">
                <a16:creationId xmlns:a16="http://schemas.microsoft.com/office/drawing/2014/main" id="{CE947CCB-7FA4-2AFE-99D5-D3813146D22E}"/>
              </a:ext>
            </a:extLst>
          </p:cNvPr>
          <p:cNvCxnSpPr>
            <a:cxnSpLocks noChangeShapeType="1"/>
            <a:stCxn id="281" idx="6"/>
            <a:endCxn id="617" idx="1"/>
          </p:cNvCxnSpPr>
          <p:nvPr/>
        </p:nvCxnSpPr>
        <p:spPr bwMode="auto">
          <a:xfrm flipV="1">
            <a:off x="10032095" y="9092157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1" name="AutoShape 93">
            <a:extLst>
              <a:ext uri="{FF2B5EF4-FFF2-40B4-BE49-F238E27FC236}">
                <a16:creationId xmlns:a16="http://schemas.microsoft.com/office/drawing/2014/main" id="{C91FD4A3-B42D-D6EA-2899-2917F1897890}"/>
              </a:ext>
            </a:extLst>
          </p:cNvPr>
          <p:cNvCxnSpPr>
            <a:cxnSpLocks noChangeShapeType="1"/>
            <a:stCxn id="314" idx="7"/>
            <a:endCxn id="617" idx="3"/>
          </p:cNvCxnSpPr>
          <p:nvPr/>
        </p:nvCxnSpPr>
        <p:spPr bwMode="auto">
          <a:xfrm flipV="1">
            <a:off x="9684413" y="9312984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8" name="AutoShape 93">
            <a:extLst>
              <a:ext uri="{FF2B5EF4-FFF2-40B4-BE49-F238E27FC236}">
                <a16:creationId xmlns:a16="http://schemas.microsoft.com/office/drawing/2014/main" id="{B408D025-3E13-61FF-26A6-2C7F28D1C0CC}"/>
              </a:ext>
            </a:extLst>
          </p:cNvPr>
          <p:cNvCxnSpPr>
            <a:cxnSpLocks noChangeShapeType="1"/>
            <a:stCxn id="280" idx="5"/>
            <a:endCxn id="620" idx="1"/>
          </p:cNvCxnSpPr>
          <p:nvPr/>
        </p:nvCxnSpPr>
        <p:spPr bwMode="auto">
          <a:xfrm flipV="1">
            <a:off x="9992790" y="9747213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1" name="AutoShape 93">
            <a:extLst>
              <a:ext uri="{FF2B5EF4-FFF2-40B4-BE49-F238E27FC236}">
                <a16:creationId xmlns:a16="http://schemas.microsoft.com/office/drawing/2014/main" id="{6EDAEDD3-B532-82D6-7D9E-9AB8D65BEA4A}"/>
              </a:ext>
            </a:extLst>
          </p:cNvPr>
          <p:cNvCxnSpPr>
            <a:cxnSpLocks noChangeShapeType="1"/>
            <a:stCxn id="318" idx="6"/>
            <a:endCxn id="620" idx="3"/>
          </p:cNvCxnSpPr>
          <p:nvPr/>
        </p:nvCxnSpPr>
        <p:spPr bwMode="auto">
          <a:xfrm>
            <a:off x="9407430" y="9929736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4" name="AutoShape 93">
            <a:extLst>
              <a:ext uri="{FF2B5EF4-FFF2-40B4-BE49-F238E27FC236}">
                <a16:creationId xmlns:a16="http://schemas.microsoft.com/office/drawing/2014/main" id="{B92C3590-293B-11E2-9C32-8AFB1358D698}"/>
              </a:ext>
            </a:extLst>
          </p:cNvPr>
          <p:cNvCxnSpPr>
            <a:cxnSpLocks noChangeShapeType="1"/>
            <a:stCxn id="276" idx="6"/>
            <a:endCxn id="620" idx="3"/>
          </p:cNvCxnSpPr>
          <p:nvPr/>
        </p:nvCxnSpPr>
        <p:spPr bwMode="auto">
          <a:xfrm flipV="1">
            <a:off x="9719657" y="9968040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47" name="AutoShape 93">
            <a:extLst>
              <a:ext uri="{FF2B5EF4-FFF2-40B4-BE49-F238E27FC236}">
                <a16:creationId xmlns:a16="http://schemas.microsoft.com/office/drawing/2014/main" id="{C71F6FAF-ADC6-19B3-9BC9-2F4C7FFE6917}"/>
              </a:ext>
            </a:extLst>
          </p:cNvPr>
          <p:cNvCxnSpPr>
            <a:cxnSpLocks noChangeShapeType="1"/>
            <a:stCxn id="279" idx="6"/>
            <a:endCxn id="620" idx="3"/>
          </p:cNvCxnSpPr>
          <p:nvPr/>
        </p:nvCxnSpPr>
        <p:spPr bwMode="auto">
          <a:xfrm flipV="1">
            <a:off x="10030191" y="9968040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08" name="Oval 91">
            <a:extLst>
              <a:ext uri="{FF2B5EF4-FFF2-40B4-BE49-F238E27FC236}">
                <a16:creationId xmlns:a16="http://schemas.microsoft.com/office/drawing/2014/main" id="{B4F22B02-0252-586B-7DEF-2136A4793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9680" y="869261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6" name="AutoShape 93">
            <a:extLst>
              <a:ext uri="{FF2B5EF4-FFF2-40B4-BE49-F238E27FC236}">
                <a16:creationId xmlns:a16="http://schemas.microsoft.com/office/drawing/2014/main" id="{FE42D0D1-FA73-C7EC-165E-F1FD270AA7E9}"/>
              </a:ext>
            </a:extLst>
          </p:cNvPr>
          <p:cNvCxnSpPr>
            <a:cxnSpLocks noChangeShapeType="1"/>
            <a:stCxn id="281" idx="6"/>
            <a:endCxn id="608" idx="1"/>
          </p:cNvCxnSpPr>
          <p:nvPr/>
        </p:nvCxnSpPr>
        <p:spPr bwMode="auto">
          <a:xfrm flipV="1">
            <a:off x="10032095" y="8741781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2" name="AutoShape 93">
            <a:extLst>
              <a:ext uri="{FF2B5EF4-FFF2-40B4-BE49-F238E27FC236}">
                <a16:creationId xmlns:a16="http://schemas.microsoft.com/office/drawing/2014/main" id="{E4CE5989-1F07-F154-178F-95CE9DCE90E6}"/>
              </a:ext>
            </a:extLst>
          </p:cNvPr>
          <p:cNvCxnSpPr>
            <a:cxnSpLocks noChangeShapeType="1"/>
            <a:stCxn id="309" idx="6"/>
            <a:endCxn id="608" idx="1"/>
          </p:cNvCxnSpPr>
          <p:nvPr/>
        </p:nvCxnSpPr>
        <p:spPr bwMode="auto">
          <a:xfrm flipV="1">
            <a:off x="9734209" y="8741781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50" name="Straight Connector 749">
            <a:extLst>
              <a:ext uri="{FF2B5EF4-FFF2-40B4-BE49-F238E27FC236}">
                <a16:creationId xmlns:a16="http://schemas.microsoft.com/office/drawing/2014/main" id="{20EBB850-5B97-2CEF-F730-1CF18E62FEF7}"/>
              </a:ext>
            </a:extLst>
          </p:cNvPr>
          <p:cNvCxnSpPr>
            <a:cxnSpLocks/>
          </p:cNvCxnSpPr>
          <p:nvPr/>
        </p:nvCxnSpPr>
        <p:spPr>
          <a:xfrm flipH="1" flipV="1">
            <a:off x="10480190" y="9092583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1" name="Straight Connector 750">
            <a:extLst>
              <a:ext uri="{FF2B5EF4-FFF2-40B4-BE49-F238E27FC236}">
                <a16:creationId xmlns:a16="http://schemas.microsoft.com/office/drawing/2014/main" id="{49F2575F-4D37-A786-BBE5-C53B9352E95E}"/>
              </a:ext>
            </a:extLst>
          </p:cNvPr>
          <p:cNvCxnSpPr>
            <a:cxnSpLocks/>
          </p:cNvCxnSpPr>
          <p:nvPr/>
        </p:nvCxnSpPr>
        <p:spPr>
          <a:xfrm flipH="1" flipV="1">
            <a:off x="10812006" y="9382661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/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9120BC66-ED91-2889-1671-406E5C673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1548" y="9955327"/>
                <a:ext cx="603902" cy="2557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/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2" name="TextBox 761">
                <a:extLst>
                  <a:ext uri="{FF2B5EF4-FFF2-40B4-BE49-F238E27FC236}">
                    <a16:creationId xmlns:a16="http://schemas.microsoft.com/office/drawing/2014/main" id="{54585D70-9F6C-652C-AF81-B55C313D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8966029"/>
                <a:ext cx="603902" cy="2487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/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FAB53C75-6A61-0353-5E64-AAB470187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309" y="9524582"/>
                <a:ext cx="603902" cy="2487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4" name="Oval 91">
            <a:extLst>
              <a:ext uri="{FF2B5EF4-FFF2-40B4-BE49-F238E27FC236}">
                <a16:creationId xmlns:a16="http://schemas.microsoft.com/office/drawing/2014/main" id="{0014048E-3F64-D264-E466-EC682F6531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8265701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8" name="Oval 91">
            <a:extLst>
              <a:ext uri="{FF2B5EF4-FFF2-40B4-BE49-F238E27FC236}">
                <a16:creationId xmlns:a16="http://schemas.microsoft.com/office/drawing/2014/main" id="{DE87BBFF-9C8C-FCFA-EAC0-9E5DDB0E4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1674" y="976185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09" name="Oval 91">
            <a:extLst>
              <a:ext uri="{FF2B5EF4-FFF2-40B4-BE49-F238E27FC236}">
                <a16:creationId xmlns:a16="http://schemas.microsoft.com/office/drawing/2014/main" id="{3B747A90-5BBF-7E4B-F41E-7D3FEABAE7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912" y="8619512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314" name="Oval 91">
            <a:extLst>
              <a:ext uri="{FF2B5EF4-FFF2-40B4-BE49-F238E27FC236}">
                <a16:creationId xmlns:a16="http://schemas.microsoft.com/office/drawing/2014/main" id="{F2B20731-C043-C08B-DE4E-3B856808D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7851" y="9274568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61" name="AutoShape 93">
            <a:extLst>
              <a:ext uri="{FF2B5EF4-FFF2-40B4-BE49-F238E27FC236}">
                <a16:creationId xmlns:a16="http://schemas.microsoft.com/office/drawing/2014/main" id="{3BE74AEC-FC6C-0FB4-9922-E5119B25A8A0}"/>
              </a:ext>
            </a:extLst>
          </p:cNvPr>
          <p:cNvCxnSpPr>
            <a:cxnSpLocks noChangeShapeType="1"/>
            <a:stCxn id="292" idx="5"/>
            <a:endCxn id="611" idx="1"/>
          </p:cNvCxnSpPr>
          <p:nvPr/>
        </p:nvCxnSpPr>
        <p:spPr bwMode="auto">
          <a:xfrm>
            <a:off x="9364557" y="9294254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79" name="Oval 91">
            <a:extLst>
              <a:ext uri="{FF2B5EF4-FFF2-40B4-BE49-F238E27FC236}">
                <a16:creationId xmlns:a16="http://schemas.microsoft.com/office/drawing/2014/main" id="{852CCB1E-3F32-1D04-FF02-C38588C6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7358" y="10124430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81" name="Oval 91">
            <a:extLst>
              <a:ext uri="{FF2B5EF4-FFF2-40B4-BE49-F238E27FC236}">
                <a16:creationId xmlns:a16="http://schemas.microsoft.com/office/drawing/2014/main" id="{FA886736-C51D-6CF8-F110-07CD4E3CD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9262" y="8962738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49" name="AutoShape 93">
            <a:extLst>
              <a:ext uri="{FF2B5EF4-FFF2-40B4-BE49-F238E27FC236}">
                <a16:creationId xmlns:a16="http://schemas.microsoft.com/office/drawing/2014/main" id="{4EA33C60-9C62-E129-D229-7DFEC562D51F}"/>
              </a:ext>
            </a:extLst>
          </p:cNvPr>
          <p:cNvCxnSpPr>
            <a:cxnSpLocks noChangeShapeType="1"/>
            <a:stCxn id="292" idx="7"/>
            <a:endCxn id="608" idx="3"/>
          </p:cNvCxnSpPr>
          <p:nvPr/>
        </p:nvCxnSpPr>
        <p:spPr bwMode="auto">
          <a:xfrm flipV="1">
            <a:off x="9364557" y="8979197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8" name="AutoShape 93">
            <a:extLst>
              <a:ext uri="{FF2B5EF4-FFF2-40B4-BE49-F238E27FC236}">
                <a16:creationId xmlns:a16="http://schemas.microsoft.com/office/drawing/2014/main" id="{DA9C3D2C-1038-839E-7D44-D7A8F07135F9}"/>
              </a:ext>
            </a:extLst>
          </p:cNvPr>
          <p:cNvCxnSpPr>
            <a:cxnSpLocks noChangeShapeType="1"/>
            <a:stCxn id="292" idx="7"/>
            <a:endCxn id="617" idx="3"/>
          </p:cNvCxnSpPr>
          <p:nvPr/>
        </p:nvCxnSpPr>
        <p:spPr bwMode="auto">
          <a:xfrm>
            <a:off x="9364557" y="9056838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2" name="AutoShape 93">
            <a:extLst>
              <a:ext uri="{FF2B5EF4-FFF2-40B4-BE49-F238E27FC236}">
                <a16:creationId xmlns:a16="http://schemas.microsoft.com/office/drawing/2014/main" id="{DBA8BDD8-2AFB-348F-5ED1-B317BA80838F}"/>
              </a:ext>
            </a:extLst>
          </p:cNvPr>
          <p:cNvCxnSpPr>
            <a:cxnSpLocks noChangeShapeType="1"/>
            <a:stCxn id="314" idx="7"/>
            <a:endCxn id="608" idx="3"/>
          </p:cNvCxnSpPr>
          <p:nvPr/>
        </p:nvCxnSpPr>
        <p:spPr bwMode="auto">
          <a:xfrm flipV="1">
            <a:off x="9684413" y="8979197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5" name="AutoShape 93">
            <a:extLst>
              <a:ext uri="{FF2B5EF4-FFF2-40B4-BE49-F238E27FC236}">
                <a16:creationId xmlns:a16="http://schemas.microsoft.com/office/drawing/2014/main" id="{7854ACB0-B637-D829-A92B-3485CD24C269}"/>
              </a:ext>
            </a:extLst>
          </p:cNvPr>
          <p:cNvCxnSpPr>
            <a:cxnSpLocks noChangeShapeType="1"/>
            <a:stCxn id="280" idx="7"/>
            <a:endCxn id="608" idx="3"/>
          </p:cNvCxnSpPr>
          <p:nvPr/>
        </p:nvCxnSpPr>
        <p:spPr bwMode="auto">
          <a:xfrm flipV="1">
            <a:off x="9992790" y="8979197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80" name="Oval 91">
            <a:extLst>
              <a:ext uri="{FF2B5EF4-FFF2-40B4-BE49-F238E27FC236}">
                <a16:creationId xmlns:a16="http://schemas.microsoft.com/office/drawing/2014/main" id="{BDE98E66-65E3-47E5-AB57-3C508320B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8448" y="953412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35" name="AutoShape 93">
            <a:extLst>
              <a:ext uri="{FF2B5EF4-FFF2-40B4-BE49-F238E27FC236}">
                <a16:creationId xmlns:a16="http://schemas.microsoft.com/office/drawing/2014/main" id="{1AA62096-948B-2A09-D5A9-01E32B74390B}"/>
              </a:ext>
            </a:extLst>
          </p:cNvPr>
          <p:cNvCxnSpPr>
            <a:cxnSpLocks noChangeShapeType="1"/>
            <a:stCxn id="314" idx="5"/>
            <a:endCxn id="620" idx="1"/>
          </p:cNvCxnSpPr>
          <p:nvPr/>
        </p:nvCxnSpPr>
        <p:spPr bwMode="auto">
          <a:xfrm>
            <a:off x="9684413" y="9541130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9" name="AutoShape 93">
            <a:extLst>
              <a:ext uri="{FF2B5EF4-FFF2-40B4-BE49-F238E27FC236}">
                <a16:creationId xmlns:a16="http://schemas.microsoft.com/office/drawing/2014/main" id="{F7972BE2-A107-3F78-772E-69AADA80FE2A}"/>
              </a:ext>
            </a:extLst>
          </p:cNvPr>
          <p:cNvCxnSpPr>
            <a:cxnSpLocks noChangeShapeType="1"/>
            <a:stCxn id="318" idx="6"/>
            <a:endCxn id="611" idx="1"/>
          </p:cNvCxnSpPr>
          <p:nvPr/>
        </p:nvCxnSpPr>
        <p:spPr bwMode="auto">
          <a:xfrm flipV="1">
            <a:off x="9407430" y="9483748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11" name="Oval 91">
            <a:extLst>
              <a:ext uri="{FF2B5EF4-FFF2-40B4-BE49-F238E27FC236}">
                <a16:creationId xmlns:a16="http://schemas.microsoft.com/office/drawing/2014/main" id="{346065CF-1428-2FBC-4040-ECE229F2F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5977" y="943457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682" name="AutoShape 93">
            <a:extLst>
              <a:ext uri="{FF2B5EF4-FFF2-40B4-BE49-F238E27FC236}">
                <a16:creationId xmlns:a16="http://schemas.microsoft.com/office/drawing/2014/main" id="{42C785ED-31B4-0057-2DBA-E8B1DD84E2C9}"/>
              </a:ext>
            </a:extLst>
          </p:cNvPr>
          <p:cNvCxnSpPr>
            <a:cxnSpLocks noChangeShapeType="1"/>
            <a:stCxn id="276" idx="6"/>
            <a:endCxn id="611" idx="3"/>
          </p:cNvCxnSpPr>
          <p:nvPr/>
        </p:nvCxnSpPr>
        <p:spPr bwMode="auto">
          <a:xfrm flipV="1">
            <a:off x="9719657" y="9721164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5" name="AutoShape 93">
            <a:extLst>
              <a:ext uri="{FF2B5EF4-FFF2-40B4-BE49-F238E27FC236}">
                <a16:creationId xmlns:a16="http://schemas.microsoft.com/office/drawing/2014/main" id="{C2B8E540-4903-46F0-745D-FDD31EFAD4F2}"/>
              </a:ext>
            </a:extLst>
          </p:cNvPr>
          <p:cNvCxnSpPr>
            <a:cxnSpLocks noChangeShapeType="1"/>
            <a:stCxn id="279" idx="6"/>
            <a:endCxn id="611" idx="3"/>
          </p:cNvCxnSpPr>
          <p:nvPr/>
        </p:nvCxnSpPr>
        <p:spPr bwMode="auto">
          <a:xfrm flipV="1">
            <a:off x="10030191" y="9721164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292" name="Oval 91">
            <a:extLst>
              <a:ext uri="{FF2B5EF4-FFF2-40B4-BE49-F238E27FC236}">
                <a16:creationId xmlns:a16="http://schemas.microsoft.com/office/drawing/2014/main" id="{82178C52-1004-3B1C-C571-F81C522CC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7971" y="90076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/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CB235713-C0F1-9862-A05B-4F1FEF3F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254" y="9292416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/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9" name="TextBox 758">
                <a:extLst>
                  <a:ext uri="{FF2B5EF4-FFF2-40B4-BE49-F238E27FC236}">
                    <a16:creationId xmlns:a16="http://schemas.microsoft.com/office/drawing/2014/main" id="{37881563-F735-1D01-4DCA-407237E0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8099" y="9071833"/>
                <a:ext cx="603902" cy="25609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/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7" name="TextBox 756">
                <a:extLst>
                  <a:ext uri="{FF2B5EF4-FFF2-40B4-BE49-F238E27FC236}">
                    <a16:creationId xmlns:a16="http://schemas.microsoft.com/office/drawing/2014/main" id="{2567A7C1-9835-A7BC-09CF-CF5E1777C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412" y="9034623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/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1163C273-5230-ADC5-2528-F06C6F2C3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6086" y="8300189"/>
                <a:ext cx="603902" cy="27276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/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58" name="TextBox 757">
                <a:extLst>
                  <a:ext uri="{FF2B5EF4-FFF2-40B4-BE49-F238E27FC236}">
                    <a16:creationId xmlns:a16="http://schemas.microsoft.com/office/drawing/2014/main" id="{A12B764A-070E-A2F3-7F79-045EF09C1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245" y="9789544"/>
                <a:ext cx="603902" cy="27276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/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85" name="TextBox 784">
                <a:extLst>
                  <a:ext uri="{FF2B5EF4-FFF2-40B4-BE49-F238E27FC236}">
                    <a16:creationId xmlns:a16="http://schemas.microsoft.com/office/drawing/2014/main" id="{7328A32E-81A7-EAC4-FB59-AF4D067E9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3656" y="10125046"/>
                <a:ext cx="603902" cy="24872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/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6" name="TextBox 785">
                <a:extLst>
                  <a:ext uri="{FF2B5EF4-FFF2-40B4-BE49-F238E27FC236}">
                    <a16:creationId xmlns:a16="http://schemas.microsoft.com/office/drawing/2014/main" id="{7B588FD9-BA73-7AF7-EDDC-6DF7419B1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8714574"/>
                <a:ext cx="603902" cy="263598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/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8" name="TextBox 787">
                <a:extLst>
                  <a:ext uri="{FF2B5EF4-FFF2-40B4-BE49-F238E27FC236}">
                    <a16:creationId xmlns:a16="http://schemas.microsoft.com/office/drawing/2014/main" id="{D66CAF1E-0569-D67F-CC5D-274FF65FE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440" y="9462230"/>
                <a:ext cx="603902" cy="263598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/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D99918A2-C337-02BE-E936-65A92C054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546" y="8635496"/>
                <a:ext cx="603902" cy="255776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/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0" name="TextBox 789">
                <a:extLst>
                  <a:ext uri="{FF2B5EF4-FFF2-40B4-BE49-F238E27FC236}">
                    <a16:creationId xmlns:a16="http://schemas.microsoft.com/office/drawing/2014/main" id="{23D88F1E-0EED-553C-D04E-E787D4D8F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5178" y="9725928"/>
                <a:ext cx="603902" cy="256096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/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1" name="TextBox 790">
                <a:extLst>
                  <a:ext uri="{FF2B5EF4-FFF2-40B4-BE49-F238E27FC236}">
                    <a16:creationId xmlns:a16="http://schemas.microsoft.com/office/drawing/2014/main" id="{CA392308-65AB-E2B3-2601-2003FDC5B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8151662"/>
                <a:ext cx="603902" cy="27276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/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2" name="TextBox 791">
                <a:extLst>
                  <a:ext uri="{FF2B5EF4-FFF2-40B4-BE49-F238E27FC236}">
                    <a16:creationId xmlns:a16="http://schemas.microsoft.com/office/drawing/2014/main" id="{03334291-737F-B618-C3D1-E1EACB948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7345" y="8895391"/>
                <a:ext cx="603902" cy="27276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/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5" name="TextBox 794">
                <a:extLst>
                  <a:ext uri="{FF2B5EF4-FFF2-40B4-BE49-F238E27FC236}">
                    <a16:creationId xmlns:a16="http://schemas.microsoft.com/office/drawing/2014/main" id="{B8D42878-EF35-DB73-C190-6F6BC9AB6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904" y="9660284"/>
                <a:ext cx="603902" cy="272767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/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C762B577-D5D1-A176-D923-990DF593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072" y="8498601"/>
                <a:ext cx="603902" cy="255776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/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AE0F6E2F-15CF-BB60-B246-4DDD9958C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226" y="9165309"/>
                <a:ext cx="603902" cy="25577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/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99" name="TextBox 798">
                <a:extLst>
                  <a:ext uri="{FF2B5EF4-FFF2-40B4-BE49-F238E27FC236}">
                    <a16:creationId xmlns:a16="http://schemas.microsoft.com/office/drawing/2014/main" id="{A68BB5D7-A1C9-2326-F13F-0E4FA8ABB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169" y="9825628"/>
                <a:ext cx="603902" cy="255776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/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A8F2E754-65FF-3FC0-4290-CD8FD9F40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009" y="8832273"/>
                <a:ext cx="603902" cy="248722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1" name="AutoShape 83">
            <a:extLst>
              <a:ext uri="{FF2B5EF4-FFF2-40B4-BE49-F238E27FC236}">
                <a16:creationId xmlns:a16="http://schemas.microsoft.com/office/drawing/2014/main" id="{B8E403FD-BF97-2508-FCA7-D05A1E3FFFA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66010" y="9039603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/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1" name="TextBox 800">
                <a:extLst>
                  <a:ext uri="{FF2B5EF4-FFF2-40B4-BE49-F238E27FC236}">
                    <a16:creationId xmlns:a16="http://schemas.microsoft.com/office/drawing/2014/main" id="{6A591483-1CC5-4203-9DBD-E71150371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604" y="9399576"/>
                <a:ext cx="603902" cy="248722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/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02" name="TextBox 801">
                <a:extLst>
                  <a:ext uri="{FF2B5EF4-FFF2-40B4-BE49-F238E27FC236}">
                    <a16:creationId xmlns:a16="http://schemas.microsoft.com/office/drawing/2014/main" id="{8A1E6208-2E4F-96E0-7773-7AC4A3A6E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921" y="9992065"/>
                <a:ext cx="603902" cy="248722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" name="AutoShape 93">
            <a:extLst>
              <a:ext uri="{FF2B5EF4-FFF2-40B4-BE49-F238E27FC236}">
                <a16:creationId xmlns:a16="http://schemas.microsoft.com/office/drawing/2014/main" id="{785EF935-FB4A-0C63-8EE3-4F7DE1A23EC9}"/>
              </a:ext>
            </a:extLst>
          </p:cNvPr>
          <p:cNvCxnSpPr>
            <a:cxnSpLocks noChangeShapeType="1"/>
            <a:stCxn id="562" idx="5"/>
            <a:endCxn id="519" idx="1"/>
          </p:cNvCxnSpPr>
          <p:nvPr/>
        </p:nvCxnSpPr>
        <p:spPr bwMode="auto">
          <a:xfrm>
            <a:off x="11980493" y="12410083"/>
            <a:ext cx="1357035" cy="45295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" name="AutoShape 93">
            <a:extLst>
              <a:ext uri="{FF2B5EF4-FFF2-40B4-BE49-F238E27FC236}">
                <a16:creationId xmlns:a16="http://schemas.microsoft.com/office/drawing/2014/main" id="{25479426-A6D0-64D0-6E4E-585A8DF114C2}"/>
              </a:ext>
            </a:extLst>
          </p:cNvPr>
          <p:cNvCxnSpPr>
            <a:cxnSpLocks noChangeShapeType="1"/>
            <a:stCxn id="555" idx="7"/>
            <a:endCxn id="518" idx="3"/>
          </p:cNvCxnSpPr>
          <p:nvPr/>
        </p:nvCxnSpPr>
        <p:spPr bwMode="auto">
          <a:xfrm flipV="1">
            <a:off x="12608726" y="12428813"/>
            <a:ext cx="732863" cy="25963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" name="AutoShape 93">
            <a:extLst>
              <a:ext uri="{FF2B5EF4-FFF2-40B4-BE49-F238E27FC236}">
                <a16:creationId xmlns:a16="http://schemas.microsoft.com/office/drawing/2014/main" id="{3C096CD9-DCEC-F909-0F42-CC218BFA95F5}"/>
              </a:ext>
            </a:extLst>
          </p:cNvPr>
          <p:cNvCxnSpPr>
            <a:cxnSpLocks noChangeShapeType="1"/>
            <a:stCxn id="542" idx="6"/>
            <a:endCxn id="518" idx="1"/>
          </p:cNvCxnSpPr>
          <p:nvPr/>
        </p:nvCxnSpPr>
        <p:spPr bwMode="auto">
          <a:xfrm>
            <a:off x="12350145" y="11891490"/>
            <a:ext cx="991444" cy="31649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9B6F7-C391-2137-F5C9-1F0E7FE3B47A}"/>
              </a:ext>
            </a:extLst>
          </p:cNvPr>
          <p:cNvCxnSpPr>
            <a:cxnSpLocks/>
          </p:cNvCxnSpPr>
          <p:nvPr/>
        </p:nvCxnSpPr>
        <p:spPr>
          <a:xfrm flipH="1" flipV="1">
            <a:off x="12497586" y="12922334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AutoShape 93">
            <a:extLst>
              <a:ext uri="{FF2B5EF4-FFF2-40B4-BE49-F238E27FC236}">
                <a16:creationId xmlns:a16="http://schemas.microsoft.com/office/drawing/2014/main" id="{918E734E-22A6-28A3-F303-5F7290E8F38B}"/>
              </a:ext>
            </a:extLst>
          </p:cNvPr>
          <p:cNvCxnSpPr>
            <a:cxnSpLocks noChangeShapeType="1"/>
            <a:stCxn id="70" idx="5"/>
            <a:endCxn id="549" idx="1"/>
          </p:cNvCxnSpPr>
          <p:nvPr/>
        </p:nvCxnSpPr>
        <p:spPr bwMode="auto">
          <a:xfrm>
            <a:off x="11181172" y="12338232"/>
            <a:ext cx="1240613" cy="94051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0" name="AutoShape 93">
            <a:extLst>
              <a:ext uri="{FF2B5EF4-FFF2-40B4-BE49-F238E27FC236}">
                <a16:creationId xmlns:a16="http://schemas.microsoft.com/office/drawing/2014/main" id="{0CD27356-7294-5D7A-2EC2-9A86708F7373}"/>
              </a:ext>
            </a:extLst>
          </p:cNvPr>
          <p:cNvCxnSpPr>
            <a:cxnSpLocks noChangeShapeType="1"/>
            <a:stCxn id="73" idx="5"/>
            <a:endCxn id="549" idx="2"/>
          </p:cNvCxnSpPr>
          <p:nvPr/>
        </p:nvCxnSpPr>
        <p:spPr bwMode="auto">
          <a:xfrm>
            <a:off x="11181172" y="12708517"/>
            <a:ext cx="1202122" cy="66315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2" name="AutoShape 93">
            <a:extLst>
              <a:ext uri="{FF2B5EF4-FFF2-40B4-BE49-F238E27FC236}">
                <a16:creationId xmlns:a16="http://schemas.microsoft.com/office/drawing/2014/main" id="{31BF2B06-1B77-51E2-F3E3-5F83BF1CEAB3}"/>
              </a:ext>
            </a:extLst>
          </p:cNvPr>
          <p:cNvCxnSpPr>
            <a:cxnSpLocks noChangeShapeType="1"/>
            <a:stCxn id="512" idx="6"/>
            <a:endCxn id="549" idx="3"/>
          </p:cNvCxnSpPr>
          <p:nvPr/>
        </p:nvCxnSpPr>
        <p:spPr bwMode="auto">
          <a:xfrm>
            <a:off x="11200989" y="13040278"/>
            <a:ext cx="1220796" cy="424323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17" name="AutoShape 93">
            <a:extLst>
              <a:ext uri="{FF2B5EF4-FFF2-40B4-BE49-F238E27FC236}">
                <a16:creationId xmlns:a16="http://schemas.microsoft.com/office/drawing/2014/main" id="{7B324476-9D49-DB02-A3B0-76D1D5018AB8}"/>
              </a:ext>
            </a:extLst>
          </p:cNvPr>
          <p:cNvCxnSpPr>
            <a:cxnSpLocks noChangeShapeType="1"/>
            <a:stCxn id="73" idx="6"/>
            <a:endCxn id="555" idx="3"/>
          </p:cNvCxnSpPr>
          <p:nvPr/>
        </p:nvCxnSpPr>
        <p:spPr bwMode="auto">
          <a:xfrm>
            <a:off x="11198608" y="12666422"/>
            <a:ext cx="1224267" cy="20787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2" name="AutoShape 93">
            <a:extLst>
              <a:ext uri="{FF2B5EF4-FFF2-40B4-BE49-F238E27FC236}">
                <a16:creationId xmlns:a16="http://schemas.microsoft.com/office/drawing/2014/main" id="{B0627EE2-FFC6-3594-FDC2-6A5C7EBAACBA}"/>
              </a:ext>
            </a:extLst>
          </p:cNvPr>
          <p:cNvCxnSpPr>
            <a:cxnSpLocks noChangeShapeType="1"/>
            <a:stCxn id="70" idx="6"/>
            <a:endCxn id="555" idx="2"/>
          </p:cNvCxnSpPr>
          <p:nvPr/>
        </p:nvCxnSpPr>
        <p:spPr bwMode="auto">
          <a:xfrm>
            <a:off x="11198608" y="12296137"/>
            <a:ext cx="1185776" cy="485236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4" name="AutoShape 93">
            <a:extLst>
              <a:ext uri="{FF2B5EF4-FFF2-40B4-BE49-F238E27FC236}">
                <a16:creationId xmlns:a16="http://schemas.microsoft.com/office/drawing/2014/main" id="{50A8A269-FD64-83C8-A8FE-2C2DB7C9A9C9}"/>
              </a:ext>
            </a:extLst>
          </p:cNvPr>
          <p:cNvCxnSpPr>
            <a:cxnSpLocks noChangeShapeType="1"/>
            <a:stCxn id="68" idx="5"/>
            <a:endCxn id="555" idx="1"/>
          </p:cNvCxnSpPr>
          <p:nvPr/>
        </p:nvCxnSpPr>
        <p:spPr bwMode="auto">
          <a:xfrm>
            <a:off x="11181172" y="11967948"/>
            <a:ext cx="1241703" cy="720499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8" name="AutoShape 93">
            <a:extLst>
              <a:ext uri="{FF2B5EF4-FFF2-40B4-BE49-F238E27FC236}">
                <a16:creationId xmlns:a16="http://schemas.microsoft.com/office/drawing/2014/main" id="{E38A1432-DC42-1BC6-4359-C6ECFB8B7628}"/>
              </a:ext>
            </a:extLst>
          </p:cNvPr>
          <p:cNvCxnSpPr>
            <a:cxnSpLocks noChangeShapeType="1"/>
            <a:stCxn id="70" idx="7"/>
            <a:endCxn id="550" idx="3"/>
          </p:cNvCxnSpPr>
          <p:nvPr/>
        </p:nvCxnSpPr>
        <p:spPr bwMode="auto">
          <a:xfrm>
            <a:off x="11181172" y="12254041"/>
            <a:ext cx="1242517" cy="48868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29" name="AutoShape 93">
            <a:extLst>
              <a:ext uri="{FF2B5EF4-FFF2-40B4-BE49-F238E27FC236}">
                <a16:creationId xmlns:a16="http://schemas.microsoft.com/office/drawing/2014/main" id="{98960B37-D1C3-A5F1-DE70-25357D2EFE3C}"/>
              </a:ext>
            </a:extLst>
          </p:cNvPr>
          <p:cNvCxnSpPr>
            <a:cxnSpLocks noChangeShapeType="1"/>
            <a:stCxn id="70" idx="5"/>
            <a:endCxn id="523" idx="1"/>
          </p:cNvCxnSpPr>
          <p:nvPr/>
        </p:nvCxnSpPr>
        <p:spPr bwMode="auto">
          <a:xfrm>
            <a:off x="11181172" y="12338232"/>
            <a:ext cx="887859" cy="762897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0" name="AutoShape 93">
            <a:extLst>
              <a:ext uri="{FF2B5EF4-FFF2-40B4-BE49-F238E27FC236}">
                <a16:creationId xmlns:a16="http://schemas.microsoft.com/office/drawing/2014/main" id="{4923A978-29E8-7B56-EC5C-8435F52A87FE}"/>
              </a:ext>
            </a:extLst>
          </p:cNvPr>
          <p:cNvCxnSpPr>
            <a:cxnSpLocks noChangeShapeType="1"/>
            <a:stCxn id="68" idx="6"/>
            <a:endCxn id="550" idx="2"/>
          </p:cNvCxnSpPr>
          <p:nvPr/>
        </p:nvCxnSpPr>
        <p:spPr bwMode="auto">
          <a:xfrm>
            <a:off x="11198608" y="11925853"/>
            <a:ext cx="1186590" cy="284131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1" name="AutoShape 93">
            <a:extLst>
              <a:ext uri="{FF2B5EF4-FFF2-40B4-BE49-F238E27FC236}">
                <a16:creationId xmlns:a16="http://schemas.microsoft.com/office/drawing/2014/main" id="{6738DE8B-528B-7149-7A7C-78187B5073C4}"/>
              </a:ext>
            </a:extLst>
          </p:cNvPr>
          <p:cNvCxnSpPr>
            <a:cxnSpLocks noChangeShapeType="1"/>
            <a:stCxn id="62" idx="6"/>
            <a:endCxn id="550" idx="1"/>
          </p:cNvCxnSpPr>
          <p:nvPr/>
        </p:nvCxnSpPr>
        <p:spPr bwMode="auto">
          <a:xfrm>
            <a:off x="11200989" y="11552826"/>
            <a:ext cx="1222700" cy="564232"/>
          </a:xfrm>
          <a:prstGeom prst="straightConnector1">
            <a:avLst/>
          </a:prstGeom>
          <a:noFill/>
          <a:ln w="1905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6" name="AutoShape 93">
            <a:extLst>
              <a:ext uri="{FF2B5EF4-FFF2-40B4-BE49-F238E27FC236}">
                <a16:creationId xmlns:a16="http://schemas.microsoft.com/office/drawing/2014/main" id="{5D84262C-48C3-AA12-6C06-4F354C4D59C2}"/>
              </a:ext>
            </a:extLst>
          </p:cNvPr>
          <p:cNvCxnSpPr>
            <a:cxnSpLocks noChangeShapeType="1"/>
            <a:stCxn id="73" idx="6"/>
            <a:endCxn id="543" idx="3"/>
          </p:cNvCxnSpPr>
          <p:nvPr/>
        </p:nvCxnSpPr>
        <p:spPr bwMode="auto">
          <a:xfrm flipV="1">
            <a:off x="11198608" y="12656959"/>
            <a:ext cx="880914" cy="9463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37" name="AutoShape 93">
            <a:extLst>
              <a:ext uri="{FF2B5EF4-FFF2-40B4-BE49-F238E27FC236}">
                <a16:creationId xmlns:a16="http://schemas.microsoft.com/office/drawing/2014/main" id="{F8220824-1BF2-4784-D5FC-93875AAD0CDD}"/>
              </a:ext>
            </a:extLst>
          </p:cNvPr>
          <p:cNvCxnSpPr>
            <a:cxnSpLocks noChangeShapeType="1"/>
            <a:stCxn id="68" idx="5"/>
            <a:endCxn id="543" idx="1"/>
          </p:cNvCxnSpPr>
          <p:nvPr/>
        </p:nvCxnSpPr>
        <p:spPr bwMode="auto">
          <a:xfrm>
            <a:off x="11181172" y="11967948"/>
            <a:ext cx="898350" cy="46818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1" name="AutoShape 93">
            <a:extLst>
              <a:ext uri="{FF2B5EF4-FFF2-40B4-BE49-F238E27FC236}">
                <a16:creationId xmlns:a16="http://schemas.microsoft.com/office/drawing/2014/main" id="{02D37E39-8889-EDDD-6A70-EF9489D06DD7}"/>
              </a:ext>
            </a:extLst>
          </p:cNvPr>
          <p:cNvCxnSpPr>
            <a:cxnSpLocks noChangeShapeType="1"/>
            <a:stCxn id="70" idx="7"/>
            <a:endCxn id="542" idx="3"/>
          </p:cNvCxnSpPr>
          <p:nvPr/>
        </p:nvCxnSpPr>
        <p:spPr bwMode="auto">
          <a:xfrm flipV="1">
            <a:off x="11181172" y="12001903"/>
            <a:ext cx="902411" cy="25213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2" name="AutoShape 93">
            <a:extLst>
              <a:ext uri="{FF2B5EF4-FFF2-40B4-BE49-F238E27FC236}">
                <a16:creationId xmlns:a16="http://schemas.microsoft.com/office/drawing/2014/main" id="{812C6326-FEBE-07E0-AD0D-8C8F642952C5}"/>
              </a:ext>
            </a:extLst>
          </p:cNvPr>
          <p:cNvCxnSpPr>
            <a:cxnSpLocks noChangeShapeType="1"/>
            <a:stCxn id="62" idx="6"/>
            <a:endCxn id="542" idx="1"/>
          </p:cNvCxnSpPr>
          <p:nvPr/>
        </p:nvCxnSpPr>
        <p:spPr bwMode="auto">
          <a:xfrm>
            <a:off x="11200989" y="11552826"/>
            <a:ext cx="882594" cy="228250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3" name="AutoShape 93">
            <a:extLst>
              <a:ext uri="{FF2B5EF4-FFF2-40B4-BE49-F238E27FC236}">
                <a16:creationId xmlns:a16="http://schemas.microsoft.com/office/drawing/2014/main" id="{285B88BE-1AEC-3447-2F3A-B0738C9413FD}"/>
              </a:ext>
            </a:extLst>
          </p:cNvPr>
          <p:cNvCxnSpPr>
            <a:cxnSpLocks noChangeShapeType="1"/>
            <a:stCxn id="62" idx="6"/>
            <a:endCxn id="540" idx="1"/>
          </p:cNvCxnSpPr>
          <p:nvPr/>
        </p:nvCxnSpPr>
        <p:spPr bwMode="auto">
          <a:xfrm flipV="1">
            <a:off x="11200989" y="11430700"/>
            <a:ext cx="535791" cy="12212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4" name="AutoShape 94">
            <a:extLst>
              <a:ext uri="{FF2B5EF4-FFF2-40B4-BE49-F238E27FC236}">
                <a16:creationId xmlns:a16="http://schemas.microsoft.com/office/drawing/2014/main" id="{3E6BB08C-9AAE-63E1-425E-D931569543C0}"/>
              </a:ext>
            </a:extLst>
          </p:cNvPr>
          <p:cNvCxnSpPr>
            <a:cxnSpLocks noChangeShapeType="1"/>
            <a:stCxn id="68" idx="7"/>
            <a:endCxn id="540" idx="2"/>
          </p:cNvCxnSpPr>
          <p:nvPr/>
        </p:nvCxnSpPr>
        <p:spPr bwMode="auto">
          <a:xfrm flipV="1">
            <a:off x="11181172" y="11549408"/>
            <a:ext cx="506438" cy="33434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5" name="AutoShape 93">
            <a:extLst>
              <a:ext uri="{FF2B5EF4-FFF2-40B4-BE49-F238E27FC236}">
                <a16:creationId xmlns:a16="http://schemas.microsoft.com/office/drawing/2014/main" id="{0FE6034B-100D-283C-5DDC-35AB58481A70}"/>
              </a:ext>
            </a:extLst>
          </p:cNvPr>
          <p:cNvCxnSpPr>
            <a:cxnSpLocks noChangeShapeType="1"/>
            <a:stCxn id="70" idx="5"/>
            <a:endCxn id="541" idx="1"/>
          </p:cNvCxnSpPr>
          <p:nvPr/>
        </p:nvCxnSpPr>
        <p:spPr bwMode="auto">
          <a:xfrm>
            <a:off x="11181172" y="12338232"/>
            <a:ext cx="555608" cy="5886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6" name="AutoShape 83">
            <a:extLst>
              <a:ext uri="{FF2B5EF4-FFF2-40B4-BE49-F238E27FC236}">
                <a16:creationId xmlns:a16="http://schemas.microsoft.com/office/drawing/2014/main" id="{CD2C9241-19CA-6FD0-AA69-ED093D8CB0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1922281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48" name="AutoShape 84">
            <a:extLst>
              <a:ext uri="{FF2B5EF4-FFF2-40B4-BE49-F238E27FC236}">
                <a16:creationId xmlns:a16="http://schemas.microsoft.com/office/drawing/2014/main" id="{8FD5D504-295E-0678-8DC8-D1B3213E9A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29613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" name="AutoShape 85">
            <a:extLst>
              <a:ext uri="{FF2B5EF4-FFF2-40B4-BE49-F238E27FC236}">
                <a16:creationId xmlns:a16="http://schemas.microsoft.com/office/drawing/2014/main" id="{37268C35-2E1D-FC5A-1EAA-5AB7E820EF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7102" y="12667612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" name="AutoShape 93">
            <a:extLst>
              <a:ext uri="{FF2B5EF4-FFF2-40B4-BE49-F238E27FC236}">
                <a16:creationId xmlns:a16="http://schemas.microsoft.com/office/drawing/2014/main" id="{7C9142F7-7694-3105-BCBC-16E068F0DA61}"/>
              </a:ext>
            </a:extLst>
          </p:cNvPr>
          <p:cNvCxnSpPr>
            <a:cxnSpLocks noChangeShapeType="1"/>
            <a:stCxn id="68" idx="5"/>
            <a:endCxn id="562" idx="1"/>
          </p:cNvCxnSpPr>
          <p:nvPr/>
        </p:nvCxnSpPr>
        <p:spPr bwMode="auto">
          <a:xfrm>
            <a:off x="11181172" y="11967948"/>
            <a:ext cx="561905" cy="2047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4" name="AutoShape 94">
            <a:extLst>
              <a:ext uri="{FF2B5EF4-FFF2-40B4-BE49-F238E27FC236}">
                <a16:creationId xmlns:a16="http://schemas.microsoft.com/office/drawing/2014/main" id="{40B56674-6F95-E86D-B6E5-95E0EF54DD7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1200989" y="12291374"/>
            <a:ext cx="496490" cy="357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" name="AutoShape 95">
            <a:extLst>
              <a:ext uri="{FF2B5EF4-FFF2-40B4-BE49-F238E27FC236}">
                <a16:creationId xmlns:a16="http://schemas.microsoft.com/office/drawing/2014/main" id="{1B9A7D9D-E62A-9053-7F3A-C9CA39C7B2F1}"/>
              </a:ext>
            </a:extLst>
          </p:cNvPr>
          <p:cNvCxnSpPr>
            <a:cxnSpLocks noChangeShapeType="1"/>
            <a:endCxn id="562" idx="3"/>
          </p:cNvCxnSpPr>
          <p:nvPr/>
        </p:nvCxnSpPr>
        <p:spPr bwMode="auto">
          <a:xfrm flipV="1">
            <a:off x="11200989" y="12410083"/>
            <a:ext cx="542088" cy="26110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" name="AutoShape 98">
            <a:extLst>
              <a:ext uri="{FF2B5EF4-FFF2-40B4-BE49-F238E27FC236}">
                <a16:creationId xmlns:a16="http://schemas.microsoft.com/office/drawing/2014/main" id="{252CF193-438D-3E0D-7794-A80FB6B6C5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2" y="13041467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/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B53ECB9-23C2-6D0B-2C02-5DD78EEAF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1" y="11732851"/>
                <a:ext cx="523335" cy="369332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/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5D8F7C5-A20D-C645-12F7-F0EA06656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3310" y="12107500"/>
                <a:ext cx="523335" cy="369332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/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256F16-E8E7-0960-A8EF-D3EF5C0EFE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9" y="12461750"/>
                <a:ext cx="523335" cy="369332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/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D108D1-029B-0344-F05E-4C0E26DB5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2816000"/>
                <a:ext cx="523335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AutoShape 83">
            <a:extLst>
              <a:ext uri="{FF2B5EF4-FFF2-40B4-BE49-F238E27FC236}">
                <a16:creationId xmlns:a16="http://schemas.microsoft.com/office/drawing/2014/main" id="{006F7ED1-9164-45FD-4449-992455D03E7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579483" y="11549254"/>
            <a:ext cx="496490" cy="357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2" name="Oval 113">
            <a:extLst>
              <a:ext uri="{FF2B5EF4-FFF2-40B4-BE49-F238E27FC236}">
                <a16:creationId xmlns:a16="http://schemas.microsoft.com/office/drawing/2014/main" id="{BD454C41-C08C-341E-126F-29F508C7C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1493294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/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CDF35E8-F8E9-E984-4580-106EF3A2A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558" y="11337364"/>
                <a:ext cx="523335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AutoShape 93">
            <a:extLst>
              <a:ext uri="{FF2B5EF4-FFF2-40B4-BE49-F238E27FC236}">
                <a16:creationId xmlns:a16="http://schemas.microsoft.com/office/drawing/2014/main" id="{61168AE8-FECA-82BE-4FE1-D1CF4A04B918}"/>
              </a:ext>
            </a:extLst>
          </p:cNvPr>
          <p:cNvCxnSpPr>
            <a:cxnSpLocks noChangeShapeType="1"/>
            <a:stCxn id="68" idx="6"/>
            <a:endCxn id="542" idx="2"/>
          </p:cNvCxnSpPr>
          <p:nvPr/>
        </p:nvCxnSpPr>
        <p:spPr bwMode="auto">
          <a:xfrm flipV="1">
            <a:off x="11198608" y="11891490"/>
            <a:ext cx="839240" cy="3436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" name="AutoShape 93">
            <a:extLst>
              <a:ext uri="{FF2B5EF4-FFF2-40B4-BE49-F238E27FC236}">
                <a16:creationId xmlns:a16="http://schemas.microsoft.com/office/drawing/2014/main" id="{A008C2C9-380B-B6A8-39CC-2FED065DCF6B}"/>
              </a:ext>
            </a:extLst>
          </p:cNvPr>
          <p:cNvCxnSpPr>
            <a:cxnSpLocks noChangeShapeType="1"/>
            <a:stCxn id="70" idx="6"/>
            <a:endCxn id="543" idx="2"/>
          </p:cNvCxnSpPr>
          <p:nvPr/>
        </p:nvCxnSpPr>
        <p:spPr bwMode="auto">
          <a:xfrm>
            <a:off x="11198608" y="12296137"/>
            <a:ext cx="835179" cy="250409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" name="AutoShape 93">
            <a:extLst>
              <a:ext uri="{FF2B5EF4-FFF2-40B4-BE49-F238E27FC236}">
                <a16:creationId xmlns:a16="http://schemas.microsoft.com/office/drawing/2014/main" id="{3FCB3573-B223-056E-C065-D74536414753}"/>
              </a:ext>
            </a:extLst>
          </p:cNvPr>
          <p:cNvCxnSpPr>
            <a:cxnSpLocks noChangeShapeType="1"/>
            <a:stCxn id="73" idx="5"/>
            <a:endCxn id="523" idx="2"/>
          </p:cNvCxnSpPr>
          <p:nvPr/>
        </p:nvCxnSpPr>
        <p:spPr bwMode="auto">
          <a:xfrm>
            <a:off x="11181172" y="12708517"/>
            <a:ext cx="842124" cy="503026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" name="AutoShape 93">
            <a:extLst>
              <a:ext uri="{FF2B5EF4-FFF2-40B4-BE49-F238E27FC236}">
                <a16:creationId xmlns:a16="http://schemas.microsoft.com/office/drawing/2014/main" id="{F8F29212-368C-A437-A144-D73B370D8E7D}"/>
              </a:ext>
            </a:extLst>
          </p:cNvPr>
          <p:cNvCxnSpPr>
            <a:cxnSpLocks noChangeShapeType="1"/>
            <a:stCxn id="512" idx="6"/>
            <a:endCxn id="523" idx="3"/>
          </p:cNvCxnSpPr>
          <p:nvPr/>
        </p:nvCxnSpPr>
        <p:spPr bwMode="auto">
          <a:xfrm>
            <a:off x="11200989" y="13040278"/>
            <a:ext cx="868042" cy="281678"/>
          </a:xfrm>
          <a:prstGeom prst="straightConnector1">
            <a:avLst/>
          </a:prstGeom>
          <a:noFill/>
          <a:ln w="2540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68" name="Oval 113">
            <a:extLst>
              <a:ext uri="{FF2B5EF4-FFF2-40B4-BE49-F238E27FC236}">
                <a16:creationId xmlns:a16="http://schemas.microsoft.com/office/drawing/2014/main" id="{451CC22D-CFF5-800E-0CD8-B4FC07370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1866321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>
              <a:solidFill>
                <a:schemeClr val="bg1"/>
              </a:solidFill>
            </a:endParaRPr>
          </a:p>
        </p:txBody>
      </p:sp>
      <p:cxnSp>
        <p:nvCxnSpPr>
          <p:cNvPr id="69" name="AutoShape 95">
            <a:extLst>
              <a:ext uri="{FF2B5EF4-FFF2-40B4-BE49-F238E27FC236}">
                <a16:creationId xmlns:a16="http://schemas.microsoft.com/office/drawing/2014/main" id="{9DCEE3B2-B564-0CCE-0B4A-0252D025CAAA}"/>
              </a:ext>
            </a:extLst>
          </p:cNvPr>
          <p:cNvCxnSpPr>
            <a:cxnSpLocks noChangeShapeType="1"/>
            <a:stCxn id="70" idx="7"/>
            <a:endCxn id="540" idx="3"/>
          </p:cNvCxnSpPr>
          <p:nvPr/>
        </p:nvCxnSpPr>
        <p:spPr bwMode="auto">
          <a:xfrm flipV="1">
            <a:off x="11181172" y="11668116"/>
            <a:ext cx="555608" cy="58592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" name="Oval 116">
            <a:extLst>
              <a:ext uri="{FF2B5EF4-FFF2-40B4-BE49-F238E27FC236}">
                <a16:creationId xmlns:a16="http://schemas.microsoft.com/office/drawing/2014/main" id="{17AAFC46-D8D1-B551-48C5-BDB8F7022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236605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1" name="AutoShape 94">
            <a:extLst>
              <a:ext uri="{FF2B5EF4-FFF2-40B4-BE49-F238E27FC236}">
                <a16:creationId xmlns:a16="http://schemas.microsoft.com/office/drawing/2014/main" id="{B33E1848-8F68-6812-4B2F-B04DA67ACC3F}"/>
              </a:ext>
            </a:extLst>
          </p:cNvPr>
          <p:cNvCxnSpPr>
            <a:cxnSpLocks noChangeShapeType="1"/>
            <a:stCxn id="73" idx="5"/>
            <a:endCxn id="541" idx="2"/>
          </p:cNvCxnSpPr>
          <p:nvPr/>
        </p:nvCxnSpPr>
        <p:spPr bwMode="auto">
          <a:xfrm>
            <a:off x="11181172" y="12708517"/>
            <a:ext cx="506438" cy="33704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" name="AutoShape 95">
            <a:extLst>
              <a:ext uri="{FF2B5EF4-FFF2-40B4-BE49-F238E27FC236}">
                <a16:creationId xmlns:a16="http://schemas.microsoft.com/office/drawing/2014/main" id="{103F0853-DAE5-1C28-76DE-2B3D3A01502B}"/>
              </a:ext>
            </a:extLst>
          </p:cNvPr>
          <p:cNvCxnSpPr>
            <a:cxnSpLocks noChangeShapeType="1"/>
            <a:stCxn id="512" idx="6"/>
            <a:endCxn id="541" idx="3"/>
          </p:cNvCxnSpPr>
          <p:nvPr/>
        </p:nvCxnSpPr>
        <p:spPr bwMode="auto">
          <a:xfrm>
            <a:off x="11200989" y="13040278"/>
            <a:ext cx="535791" cy="12399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3" name="Oval 115">
            <a:extLst>
              <a:ext uri="{FF2B5EF4-FFF2-40B4-BE49-F238E27FC236}">
                <a16:creationId xmlns:a16="http://schemas.microsoft.com/office/drawing/2014/main" id="{B8DE5C85-3C01-9C04-3B21-33C226168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9545" y="12606890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12" name="Oval 118">
            <a:extLst>
              <a:ext uri="{FF2B5EF4-FFF2-40B4-BE49-F238E27FC236}">
                <a16:creationId xmlns:a16="http://schemas.microsoft.com/office/drawing/2014/main" id="{91262ECA-989C-71DF-1D0F-E8839E788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81926" y="12980746"/>
            <a:ext cx="119063" cy="119063"/>
          </a:xfrm>
          <a:prstGeom prst="ellipse">
            <a:avLst/>
          </a:prstGeom>
          <a:noFill/>
          <a:ln w="254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DDA9747E-6082-916E-F398-F3418F180135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1757289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67F535DF-E777-7650-7105-10975D8483A4}"/>
              </a:ext>
            </a:extLst>
          </p:cNvPr>
          <p:cNvCxnSpPr>
            <a:cxnSpLocks/>
          </p:cNvCxnSpPr>
          <p:nvPr/>
        </p:nvCxnSpPr>
        <p:spPr>
          <a:xfrm flipH="1" flipV="1">
            <a:off x="11842887" y="12543444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2A51F8EA-0220-ABC4-6BE9-8C3331C06BD8}"/>
              </a:ext>
            </a:extLst>
          </p:cNvPr>
          <p:cNvCxnSpPr>
            <a:cxnSpLocks/>
          </p:cNvCxnSpPr>
          <p:nvPr/>
        </p:nvCxnSpPr>
        <p:spPr>
          <a:xfrm flipH="1" flipV="1">
            <a:off x="12178626" y="12076552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00A7BA3F-1551-02D0-7B88-6F8FC6BEBED5}"/>
              </a:ext>
            </a:extLst>
          </p:cNvPr>
          <p:cNvCxnSpPr>
            <a:cxnSpLocks/>
          </p:cNvCxnSpPr>
          <p:nvPr/>
        </p:nvCxnSpPr>
        <p:spPr>
          <a:xfrm flipH="1" flipV="1">
            <a:off x="12160771" y="12735853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F65F4D21-A93B-5628-6ADD-373816386434}"/>
              </a:ext>
            </a:extLst>
          </p:cNvPr>
          <p:cNvCxnSpPr>
            <a:cxnSpLocks/>
          </p:cNvCxnSpPr>
          <p:nvPr/>
        </p:nvCxnSpPr>
        <p:spPr>
          <a:xfrm flipH="1" flipV="1">
            <a:off x="12509852" y="12349820"/>
            <a:ext cx="8347" cy="250322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9" name="Oval 91">
            <a:extLst>
              <a:ext uri="{FF2B5EF4-FFF2-40B4-BE49-F238E27FC236}">
                <a16:creationId xmlns:a16="http://schemas.microsoft.com/office/drawing/2014/main" id="{3CD3427B-86AF-9476-0853-5FC6634A0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1793" y="1281730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0" name="AutoShape 93">
            <a:extLst>
              <a:ext uri="{FF2B5EF4-FFF2-40B4-BE49-F238E27FC236}">
                <a16:creationId xmlns:a16="http://schemas.microsoft.com/office/drawing/2014/main" id="{E0BF4AC8-CA0D-1FAF-85FA-CFA5CE16258B}"/>
              </a:ext>
            </a:extLst>
          </p:cNvPr>
          <p:cNvCxnSpPr>
            <a:cxnSpLocks noChangeShapeType="1"/>
            <a:stCxn id="540" idx="6"/>
            <a:endCxn id="531" idx="1"/>
          </p:cNvCxnSpPr>
          <p:nvPr/>
        </p:nvCxnSpPr>
        <p:spPr bwMode="auto">
          <a:xfrm>
            <a:off x="12023366" y="11549408"/>
            <a:ext cx="971420" cy="30820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1" name="AutoShape 93">
            <a:extLst>
              <a:ext uri="{FF2B5EF4-FFF2-40B4-BE49-F238E27FC236}">
                <a16:creationId xmlns:a16="http://schemas.microsoft.com/office/drawing/2014/main" id="{48982FC1-247C-8F42-8FEB-3868B29FB31B}"/>
              </a:ext>
            </a:extLst>
          </p:cNvPr>
          <p:cNvCxnSpPr>
            <a:cxnSpLocks noChangeShapeType="1"/>
            <a:stCxn id="543" idx="5"/>
            <a:endCxn id="558" idx="1"/>
          </p:cNvCxnSpPr>
          <p:nvPr/>
        </p:nvCxnSpPr>
        <p:spPr bwMode="auto">
          <a:xfrm flipV="1">
            <a:off x="12300349" y="12599577"/>
            <a:ext cx="700734" cy="57382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2" name="AutoShape 93">
            <a:extLst>
              <a:ext uri="{FF2B5EF4-FFF2-40B4-BE49-F238E27FC236}">
                <a16:creationId xmlns:a16="http://schemas.microsoft.com/office/drawing/2014/main" id="{3963B65A-DB9D-69EB-3BAE-A08D3F51064B}"/>
              </a:ext>
            </a:extLst>
          </p:cNvPr>
          <p:cNvCxnSpPr>
            <a:cxnSpLocks noChangeShapeType="1"/>
            <a:stCxn id="555" idx="5"/>
            <a:endCxn id="558" idx="3"/>
          </p:cNvCxnSpPr>
          <p:nvPr/>
        </p:nvCxnSpPr>
        <p:spPr bwMode="auto">
          <a:xfrm flipV="1">
            <a:off x="12608726" y="12836993"/>
            <a:ext cx="392357" cy="3730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23" name="Oval 91">
            <a:extLst>
              <a:ext uri="{FF2B5EF4-FFF2-40B4-BE49-F238E27FC236}">
                <a16:creationId xmlns:a16="http://schemas.microsoft.com/office/drawing/2014/main" id="{B87EA618-CC1E-56B0-0B86-A345A9B4C0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3296" y="13055394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24" name="AutoShape 93">
            <a:extLst>
              <a:ext uri="{FF2B5EF4-FFF2-40B4-BE49-F238E27FC236}">
                <a16:creationId xmlns:a16="http://schemas.microsoft.com/office/drawing/2014/main" id="{AC289192-878B-980A-D71C-651B5EF5CC48}"/>
              </a:ext>
            </a:extLst>
          </p:cNvPr>
          <p:cNvCxnSpPr>
            <a:cxnSpLocks noChangeShapeType="1"/>
            <a:stCxn id="540" idx="6"/>
            <a:endCxn id="518" idx="1"/>
          </p:cNvCxnSpPr>
          <p:nvPr/>
        </p:nvCxnSpPr>
        <p:spPr bwMode="auto">
          <a:xfrm>
            <a:off x="12023366" y="11549408"/>
            <a:ext cx="1318223" cy="65857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5" name="AutoShape 93">
            <a:extLst>
              <a:ext uri="{FF2B5EF4-FFF2-40B4-BE49-F238E27FC236}">
                <a16:creationId xmlns:a16="http://schemas.microsoft.com/office/drawing/2014/main" id="{DEA5F498-6623-CB30-C99D-9AB28A6AB5CF}"/>
              </a:ext>
            </a:extLst>
          </p:cNvPr>
          <p:cNvCxnSpPr>
            <a:cxnSpLocks noChangeShapeType="1"/>
            <a:stCxn id="550" idx="6"/>
            <a:endCxn id="518" idx="1"/>
          </p:cNvCxnSpPr>
          <p:nvPr/>
        </p:nvCxnSpPr>
        <p:spPr bwMode="auto">
          <a:xfrm flipV="1">
            <a:off x="12648031" y="12207986"/>
            <a:ext cx="693558" cy="1998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6" name="AutoShape 93">
            <a:extLst>
              <a:ext uri="{FF2B5EF4-FFF2-40B4-BE49-F238E27FC236}">
                <a16:creationId xmlns:a16="http://schemas.microsoft.com/office/drawing/2014/main" id="{D549C798-84E7-6EBA-2CE5-6360B49E6429}"/>
              </a:ext>
            </a:extLst>
          </p:cNvPr>
          <p:cNvCxnSpPr>
            <a:cxnSpLocks noChangeShapeType="1"/>
            <a:stCxn id="543" idx="7"/>
            <a:endCxn id="518" idx="3"/>
          </p:cNvCxnSpPr>
          <p:nvPr/>
        </p:nvCxnSpPr>
        <p:spPr bwMode="auto">
          <a:xfrm flipV="1">
            <a:off x="12300349" y="12428813"/>
            <a:ext cx="1041240" cy="7319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7" name="AutoShape 93">
            <a:extLst>
              <a:ext uri="{FF2B5EF4-FFF2-40B4-BE49-F238E27FC236}">
                <a16:creationId xmlns:a16="http://schemas.microsoft.com/office/drawing/2014/main" id="{1EAB0527-E8FE-755C-7855-87ECCE581D38}"/>
              </a:ext>
            </a:extLst>
          </p:cNvPr>
          <p:cNvCxnSpPr>
            <a:cxnSpLocks noChangeShapeType="1"/>
            <a:stCxn id="555" idx="5"/>
            <a:endCxn id="519" idx="1"/>
          </p:cNvCxnSpPr>
          <p:nvPr/>
        </p:nvCxnSpPr>
        <p:spPr bwMode="auto">
          <a:xfrm flipV="1">
            <a:off x="12608726" y="12863042"/>
            <a:ext cx="728802" cy="1125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8" name="AutoShape 93">
            <a:extLst>
              <a:ext uri="{FF2B5EF4-FFF2-40B4-BE49-F238E27FC236}">
                <a16:creationId xmlns:a16="http://schemas.microsoft.com/office/drawing/2014/main" id="{BA63A0AA-182A-8700-B3B9-360E250CA269}"/>
              </a:ext>
            </a:extLst>
          </p:cNvPr>
          <p:cNvCxnSpPr>
            <a:cxnSpLocks noChangeShapeType="1"/>
            <a:stCxn id="541" idx="6"/>
            <a:endCxn id="519" idx="3"/>
          </p:cNvCxnSpPr>
          <p:nvPr/>
        </p:nvCxnSpPr>
        <p:spPr bwMode="auto">
          <a:xfrm>
            <a:off x="12023366" y="13045565"/>
            <a:ext cx="1314162" cy="3830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29" name="AutoShape 93">
            <a:extLst>
              <a:ext uri="{FF2B5EF4-FFF2-40B4-BE49-F238E27FC236}">
                <a16:creationId xmlns:a16="http://schemas.microsoft.com/office/drawing/2014/main" id="{A2371F1D-9754-8DD4-18C7-473586C14843}"/>
              </a:ext>
            </a:extLst>
          </p:cNvPr>
          <p:cNvCxnSpPr>
            <a:cxnSpLocks noChangeShapeType="1"/>
            <a:stCxn id="523" idx="6"/>
            <a:endCxn id="519" idx="3"/>
          </p:cNvCxnSpPr>
          <p:nvPr/>
        </p:nvCxnSpPr>
        <p:spPr bwMode="auto">
          <a:xfrm flipV="1">
            <a:off x="12335593" y="13083869"/>
            <a:ext cx="1001935" cy="12767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0" name="AutoShape 93">
            <a:extLst>
              <a:ext uri="{FF2B5EF4-FFF2-40B4-BE49-F238E27FC236}">
                <a16:creationId xmlns:a16="http://schemas.microsoft.com/office/drawing/2014/main" id="{6CC04E07-C018-7DE8-5351-89EA578C1A73}"/>
              </a:ext>
            </a:extLst>
          </p:cNvPr>
          <p:cNvCxnSpPr>
            <a:cxnSpLocks noChangeShapeType="1"/>
            <a:stCxn id="549" idx="6"/>
            <a:endCxn id="519" idx="3"/>
          </p:cNvCxnSpPr>
          <p:nvPr/>
        </p:nvCxnSpPr>
        <p:spPr bwMode="auto">
          <a:xfrm flipV="1">
            <a:off x="12646127" y="13083869"/>
            <a:ext cx="691401" cy="287807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31" name="Oval 91">
            <a:extLst>
              <a:ext uri="{FF2B5EF4-FFF2-40B4-BE49-F238E27FC236}">
                <a16:creationId xmlns:a16="http://schemas.microsoft.com/office/drawing/2014/main" id="{99DE6913-0530-0B21-C4BE-1F4A1ED07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5616" y="1180844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32" name="AutoShape 93">
            <a:extLst>
              <a:ext uri="{FF2B5EF4-FFF2-40B4-BE49-F238E27FC236}">
                <a16:creationId xmlns:a16="http://schemas.microsoft.com/office/drawing/2014/main" id="{CA76C101-5363-96D2-56B0-BCD8EDB7D083}"/>
              </a:ext>
            </a:extLst>
          </p:cNvPr>
          <p:cNvCxnSpPr>
            <a:cxnSpLocks noChangeShapeType="1"/>
            <a:stCxn id="550" idx="6"/>
            <a:endCxn id="531" idx="1"/>
          </p:cNvCxnSpPr>
          <p:nvPr/>
        </p:nvCxnSpPr>
        <p:spPr bwMode="auto">
          <a:xfrm flipV="1">
            <a:off x="12648031" y="11857610"/>
            <a:ext cx="346755" cy="35237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3" name="AutoShape 93">
            <a:extLst>
              <a:ext uri="{FF2B5EF4-FFF2-40B4-BE49-F238E27FC236}">
                <a16:creationId xmlns:a16="http://schemas.microsoft.com/office/drawing/2014/main" id="{B7738D51-66DC-97E5-AA56-C6272D8D9783}"/>
              </a:ext>
            </a:extLst>
          </p:cNvPr>
          <p:cNvCxnSpPr>
            <a:cxnSpLocks noChangeShapeType="1"/>
            <a:stCxn id="542" idx="6"/>
            <a:endCxn id="531" idx="1"/>
          </p:cNvCxnSpPr>
          <p:nvPr/>
        </p:nvCxnSpPr>
        <p:spPr bwMode="auto">
          <a:xfrm flipV="1">
            <a:off x="12350145" y="11857610"/>
            <a:ext cx="644641" cy="3388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86442100-5CE0-A96C-7641-69C7C8BCF30E}"/>
              </a:ext>
            </a:extLst>
          </p:cNvPr>
          <p:cNvCxnSpPr>
            <a:cxnSpLocks/>
          </p:cNvCxnSpPr>
          <p:nvPr/>
        </p:nvCxnSpPr>
        <p:spPr>
          <a:xfrm flipH="1" flipV="1">
            <a:off x="13096126" y="12208412"/>
            <a:ext cx="8347" cy="25032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096A7A7D-8A40-10D5-B1AD-60EC00F4A9F0}"/>
              </a:ext>
            </a:extLst>
          </p:cNvPr>
          <p:cNvCxnSpPr>
            <a:cxnSpLocks/>
          </p:cNvCxnSpPr>
          <p:nvPr/>
        </p:nvCxnSpPr>
        <p:spPr>
          <a:xfrm flipH="1" flipV="1">
            <a:off x="13427942" y="12498490"/>
            <a:ext cx="8347" cy="25032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/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6" name="TextBox 535">
                <a:extLst>
                  <a:ext uri="{FF2B5EF4-FFF2-40B4-BE49-F238E27FC236}">
                    <a16:creationId xmlns:a16="http://schemas.microsoft.com/office/drawing/2014/main" id="{5E8314B9-E05F-837B-0689-D8531E72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484" y="13071156"/>
                <a:ext cx="603902" cy="25577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/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62FC1F12-B76A-DA82-7762-CC4F224D5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081858"/>
                <a:ext cx="603902" cy="248722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/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39" name="TextBox 538">
                <a:extLst>
                  <a:ext uri="{FF2B5EF4-FFF2-40B4-BE49-F238E27FC236}">
                    <a16:creationId xmlns:a16="http://schemas.microsoft.com/office/drawing/2014/main" id="{AD3E4B2E-47D6-BC8A-8D7F-28B834851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6245" y="12640411"/>
                <a:ext cx="603902" cy="24872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0" name="Oval 91">
            <a:extLst>
              <a:ext uri="{FF2B5EF4-FFF2-40B4-BE49-F238E27FC236}">
                <a16:creationId xmlns:a16="http://schemas.microsoft.com/office/drawing/2014/main" id="{6CB07FC7-CCD6-A8FA-A258-04DF28B9E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1381530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1" name="Oval 91">
            <a:extLst>
              <a:ext uri="{FF2B5EF4-FFF2-40B4-BE49-F238E27FC236}">
                <a16:creationId xmlns:a16="http://schemas.microsoft.com/office/drawing/2014/main" id="{2359A64F-D209-8C81-1765-AE0E714C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7610" y="1287768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2" name="Oval 91">
            <a:extLst>
              <a:ext uri="{FF2B5EF4-FFF2-40B4-BE49-F238E27FC236}">
                <a16:creationId xmlns:a16="http://schemas.microsoft.com/office/drawing/2014/main" id="{68FF627C-F82A-94F2-27EE-DE5C626CC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848" y="1173534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43" name="Oval 91">
            <a:extLst>
              <a:ext uri="{FF2B5EF4-FFF2-40B4-BE49-F238E27FC236}">
                <a16:creationId xmlns:a16="http://schemas.microsoft.com/office/drawing/2014/main" id="{1216443A-5569-3164-3138-7F5D70153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3787" y="12390397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47" name="AutoShape 93">
            <a:extLst>
              <a:ext uri="{FF2B5EF4-FFF2-40B4-BE49-F238E27FC236}">
                <a16:creationId xmlns:a16="http://schemas.microsoft.com/office/drawing/2014/main" id="{B8D9B2D2-F3FD-5AF0-07F3-87B74FE021D5}"/>
              </a:ext>
            </a:extLst>
          </p:cNvPr>
          <p:cNvCxnSpPr>
            <a:cxnSpLocks noChangeShapeType="1"/>
            <a:stCxn id="562" idx="5"/>
            <a:endCxn id="558" idx="1"/>
          </p:cNvCxnSpPr>
          <p:nvPr/>
        </p:nvCxnSpPr>
        <p:spPr bwMode="auto">
          <a:xfrm>
            <a:off x="11980493" y="12410083"/>
            <a:ext cx="1020590" cy="18949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49" name="Oval 91">
            <a:extLst>
              <a:ext uri="{FF2B5EF4-FFF2-40B4-BE49-F238E27FC236}">
                <a16:creationId xmlns:a16="http://schemas.microsoft.com/office/drawing/2014/main" id="{BD4F987F-DFA8-1FCC-0D83-F867F454C4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3294" y="13240259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550" name="Oval 91">
            <a:extLst>
              <a:ext uri="{FF2B5EF4-FFF2-40B4-BE49-F238E27FC236}">
                <a16:creationId xmlns:a16="http://schemas.microsoft.com/office/drawing/2014/main" id="{F756B5B2-27C5-7E58-10B7-98519EC0E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5198" y="12078567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1" name="AutoShape 93">
            <a:extLst>
              <a:ext uri="{FF2B5EF4-FFF2-40B4-BE49-F238E27FC236}">
                <a16:creationId xmlns:a16="http://schemas.microsoft.com/office/drawing/2014/main" id="{E9CC07BC-5478-07FE-BFEE-378EC5D66698}"/>
              </a:ext>
            </a:extLst>
          </p:cNvPr>
          <p:cNvCxnSpPr>
            <a:cxnSpLocks noChangeShapeType="1"/>
            <a:stCxn id="562" idx="7"/>
            <a:endCxn id="531" idx="3"/>
          </p:cNvCxnSpPr>
          <p:nvPr/>
        </p:nvCxnSpPr>
        <p:spPr bwMode="auto">
          <a:xfrm flipV="1">
            <a:off x="11980493" y="12095026"/>
            <a:ext cx="1014293" cy="7764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2" name="AutoShape 93">
            <a:extLst>
              <a:ext uri="{FF2B5EF4-FFF2-40B4-BE49-F238E27FC236}">
                <a16:creationId xmlns:a16="http://schemas.microsoft.com/office/drawing/2014/main" id="{02F4AA04-E36F-32B7-0570-10EDC9EA1C7D}"/>
              </a:ext>
            </a:extLst>
          </p:cNvPr>
          <p:cNvCxnSpPr>
            <a:cxnSpLocks noChangeShapeType="1"/>
            <a:stCxn id="562" idx="7"/>
            <a:endCxn id="518" idx="3"/>
          </p:cNvCxnSpPr>
          <p:nvPr/>
        </p:nvCxnSpPr>
        <p:spPr bwMode="auto">
          <a:xfrm>
            <a:off x="11980493" y="12172667"/>
            <a:ext cx="1361096" cy="256146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3" name="AutoShape 93">
            <a:extLst>
              <a:ext uri="{FF2B5EF4-FFF2-40B4-BE49-F238E27FC236}">
                <a16:creationId xmlns:a16="http://schemas.microsoft.com/office/drawing/2014/main" id="{F41F1566-3C13-94B3-D0B1-33121F759821}"/>
              </a:ext>
            </a:extLst>
          </p:cNvPr>
          <p:cNvCxnSpPr>
            <a:cxnSpLocks noChangeShapeType="1"/>
            <a:stCxn id="543" idx="7"/>
            <a:endCxn id="531" idx="3"/>
          </p:cNvCxnSpPr>
          <p:nvPr/>
        </p:nvCxnSpPr>
        <p:spPr bwMode="auto">
          <a:xfrm flipV="1">
            <a:off x="12300349" y="12095026"/>
            <a:ext cx="694437" cy="341106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4" name="AutoShape 93">
            <a:extLst>
              <a:ext uri="{FF2B5EF4-FFF2-40B4-BE49-F238E27FC236}">
                <a16:creationId xmlns:a16="http://schemas.microsoft.com/office/drawing/2014/main" id="{7A1D95AB-1675-E213-BDFB-E216B929E379}"/>
              </a:ext>
            </a:extLst>
          </p:cNvPr>
          <p:cNvCxnSpPr>
            <a:cxnSpLocks noChangeShapeType="1"/>
            <a:stCxn id="555" idx="7"/>
            <a:endCxn id="531" idx="3"/>
          </p:cNvCxnSpPr>
          <p:nvPr/>
        </p:nvCxnSpPr>
        <p:spPr bwMode="auto">
          <a:xfrm flipV="1">
            <a:off x="12608726" y="12095026"/>
            <a:ext cx="386060" cy="593421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5" name="Oval 91">
            <a:extLst>
              <a:ext uri="{FF2B5EF4-FFF2-40B4-BE49-F238E27FC236}">
                <a16:creationId xmlns:a16="http://schemas.microsoft.com/office/drawing/2014/main" id="{9ED3D7E5-9333-651E-CA46-A95ED04E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4384" y="12649956"/>
            <a:ext cx="262833" cy="262833"/>
          </a:xfrm>
          <a:prstGeom prst="ellipse">
            <a:avLst/>
          </a:prstGeom>
          <a:noFill/>
          <a:ln w="254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56" name="AutoShape 93">
            <a:extLst>
              <a:ext uri="{FF2B5EF4-FFF2-40B4-BE49-F238E27FC236}">
                <a16:creationId xmlns:a16="http://schemas.microsoft.com/office/drawing/2014/main" id="{D84EF207-E994-5B52-AB91-EDCEBB3ECA40}"/>
              </a:ext>
            </a:extLst>
          </p:cNvPr>
          <p:cNvCxnSpPr>
            <a:cxnSpLocks noChangeShapeType="1"/>
            <a:stCxn id="543" idx="5"/>
            <a:endCxn id="519" idx="1"/>
          </p:cNvCxnSpPr>
          <p:nvPr/>
        </p:nvCxnSpPr>
        <p:spPr bwMode="auto">
          <a:xfrm>
            <a:off x="12300349" y="12656959"/>
            <a:ext cx="1037179" cy="206083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57" name="AutoShape 93">
            <a:extLst>
              <a:ext uri="{FF2B5EF4-FFF2-40B4-BE49-F238E27FC236}">
                <a16:creationId xmlns:a16="http://schemas.microsoft.com/office/drawing/2014/main" id="{8121C622-F869-1846-D48E-FB9DA3AD3ACE}"/>
              </a:ext>
            </a:extLst>
          </p:cNvPr>
          <p:cNvCxnSpPr>
            <a:cxnSpLocks noChangeShapeType="1"/>
            <a:stCxn id="541" idx="6"/>
            <a:endCxn id="558" idx="1"/>
          </p:cNvCxnSpPr>
          <p:nvPr/>
        </p:nvCxnSpPr>
        <p:spPr bwMode="auto">
          <a:xfrm flipV="1">
            <a:off x="12023366" y="12599577"/>
            <a:ext cx="977717" cy="445988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58" name="Oval 91">
            <a:extLst>
              <a:ext uri="{FF2B5EF4-FFF2-40B4-BE49-F238E27FC236}">
                <a16:creationId xmlns:a16="http://schemas.microsoft.com/office/drawing/2014/main" id="{E3F8F340-D55A-BEC3-1BB7-56AD300E5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1913" y="1255040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560" name="AutoShape 93">
            <a:extLst>
              <a:ext uri="{FF2B5EF4-FFF2-40B4-BE49-F238E27FC236}">
                <a16:creationId xmlns:a16="http://schemas.microsoft.com/office/drawing/2014/main" id="{E7F28050-4301-4BBA-716F-7883162EB2AF}"/>
              </a:ext>
            </a:extLst>
          </p:cNvPr>
          <p:cNvCxnSpPr>
            <a:cxnSpLocks noChangeShapeType="1"/>
            <a:stCxn id="523" idx="6"/>
            <a:endCxn id="558" idx="3"/>
          </p:cNvCxnSpPr>
          <p:nvPr/>
        </p:nvCxnSpPr>
        <p:spPr bwMode="auto">
          <a:xfrm flipV="1">
            <a:off x="12335593" y="12836993"/>
            <a:ext cx="665490" cy="374550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61" name="AutoShape 93">
            <a:extLst>
              <a:ext uri="{FF2B5EF4-FFF2-40B4-BE49-F238E27FC236}">
                <a16:creationId xmlns:a16="http://schemas.microsoft.com/office/drawing/2014/main" id="{20A18155-2353-4DED-20F2-C0D9068CF474}"/>
              </a:ext>
            </a:extLst>
          </p:cNvPr>
          <p:cNvCxnSpPr>
            <a:cxnSpLocks noChangeShapeType="1"/>
            <a:stCxn id="549" idx="6"/>
            <a:endCxn id="558" idx="3"/>
          </p:cNvCxnSpPr>
          <p:nvPr/>
        </p:nvCxnSpPr>
        <p:spPr bwMode="auto">
          <a:xfrm flipV="1">
            <a:off x="12646127" y="12836993"/>
            <a:ext cx="354956" cy="534683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62" name="Oval 91">
            <a:extLst>
              <a:ext uri="{FF2B5EF4-FFF2-40B4-BE49-F238E27FC236}">
                <a16:creationId xmlns:a16="http://schemas.microsoft.com/office/drawing/2014/main" id="{5D4AC056-FED4-2001-EB9A-0E1DBBA53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93907" y="12123497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/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3" name="TextBox 562">
                <a:extLst>
                  <a:ext uri="{FF2B5EF4-FFF2-40B4-BE49-F238E27FC236}">
                    <a16:creationId xmlns:a16="http://schemas.microsoft.com/office/drawing/2014/main" id="{6476149A-9D8C-DCBA-008B-200C835DA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190" y="12408245"/>
                <a:ext cx="603902" cy="255776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/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5" name="TextBox 564">
                <a:extLst>
                  <a:ext uri="{FF2B5EF4-FFF2-40B4-BE49-F238E27FC236}">
                    <a16:creationId xmlns:a16="http://schemas.microsoft.com/office/drawing/2014/main" id="{F35311D1-3FBA-9BE7-BACB-A5D538152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348" y="12150452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/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DB54B28C-8395-AB79-F4EE-E438426F1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2022" y="11416018"/>
                <a:ext cx="603902" cy="272767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/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7" name="TextBox 566">
                <a:extLst>
                  <a:ext uri="{FF2B5EF4-FFF2-40B4-BE49-F238E27FC236}">
                    <a16:creationId xmlns:a16="http://schemas.microsoft.com/office/drawing/2014/main" id="{AEF35039-639C-28C5-74E7-D6E049B60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8181" y="12905373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/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sz="1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00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8" name="TextBox 567">
                <a:extLst>
                  <a:ext uri="{FF2B5EF4-FFF2-40B4-BE49-F238E27FC236}">
                    <a16:creationId xmlns:a16="http://schemas.microsoft.com/office/drawing/2014/main" id="{E8909325-827C-EF82-B4A6-54BA14692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9592" y="13240875"/>
                <a:ext cx="603902" cy="24872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/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9" name="TextBox 568">
                <a:extLst>
                  <a:ext uri="{FF2B5EF4-FFF2-40B4-BE49-F238E27FC236}">
                    <a16:creationId xmlns:a16="http://schemas.microsoft.com/office/drawing/2014/main" id="{60D1CEF3-D13A-DAF6-CB60-7D8719058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2536" y="11837901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/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6983A540-5933-22CE-CC19-F2150664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482" y="11751325"/>
                <a:ext cx="603902" cy="255776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3" name="AutoShape 83">
            <a:extLst>
              <a:ext uri="{FF2B5EF4-FFF2-40B4-BE49-F238E27FC236}">
                <a16:creationId xmlns:a16="http://schemas.microsoft.com/office/drawing/2014/main" id="{1576F1CE-6AC7-C9D4-F330-977EBB38C7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65429" y="8856917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4" name="AutoShape 83">
            <a:extLst>
              <a:ext uri="{FF2B5EF4-FFF2-40B4-BE49-F238E27FC236}">
                <a16:creationId xmlns:a16="http://schemas.microsoft.com/office/drawing/2014/main" id="{36F8C5A2-B930-77F3-9B68-CE96FB7B74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675857" y="9586635"/>
            <a:ext cx="496490" cy="3572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5" name="AutoShape 83">
            <a:extLst>
              <a:ext uri="{FF2B5EF4-FFF2-40B4-BE49-F238E27FC236}">
                <a16:creationId xmlns:a16="http://schemas.microsoft.com/office/drawing/2014/main" id="{1AEC6584-2523-5F8E-4F88-123D6218B10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208121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7" name="AutoShape 83">
            <a:extLst>
              <a:ext uri="{FF2B5EF4-FFF2-40B4-BE49-F238E27FC236}">
                <a16:creationId xmlns:a16="http://schemas.microsoft.com/office/drawing/2014/main" id="{2D716602-E21A-3DDD-4B38-4A558141884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88154" y="9852534"/>
            <a:ext cx="443296" cy="0"/>
          </a:xfrm>
          <a:prstGeom prst="straightConnector1">
            <a:avLst/>
          </a:prstGeom>
          <a:noFill/>
          <a:ln w="22225" algn="ctr">
            <a:solidFill>
              <a:srgbClr val="00B0F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578" name="AutoShape 93">
            <a:extLst>
              <a:ext uri="{FF2B5EF4-FFF2-40B4-BE49-F238E27FC236}">
                <a16:creationId xmlns:a16="http://schemas.microsoft.com/office/drawing/2014/main" id="{252BDAF6-5D27-F8FF-6C0F-AB7CE223B61D}"/>
              </a:ext>
            </a:extLst>
          </p:cNvPr>
          <p:cNvCxnSpPr>
            <a:cxnSpLocks noChangeShapeType="1"/>
            <a:stCxn id="531" idx="6"/>
          </p:cNvCxnSpPr>
          <p:nvPr/>
        </p:nvCxnSpPr>
        <p:spPr bwMode="auto">
          <a:xfrm flipV="1">
            <a:off x="13281372" y="11746899"/>
            <a:ext cx="631553" cy="229419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2" name="AutoShape 93">
            <a:extLst>
              <a:ext uri="{FF2B5EF4-FFF2-40B4-BE49-F238E27FC236}">
                <a16:creationId xmlns:a16="http://schemas.microsoft.com/office/drawing/2014/main" id="{44FD245A-4C5C-AA8C-9AD9-4827A3DA40DA}"/>
              </a:ext>
            </a:extLst>
          </p:cNvPr>
          <p:cNvCxnSpPr>
            <a:cxnSpLocks noChangeShapeType="1"/>
            <a:stCxn id="558" idx="6"/>
          </p:cNvCxnSpPr>
          <p:nvPr/>
        </p:nvCxnSpPr>
        <p:spPr bwMode="auto">
          <a:xfrm flipV="1">
            <a:off x="13287669" y="12230201"/>
            <a:ext cx="597835" cy="488084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5" name="AutoShape 93">
            <a:extLst>
              <a:ext uri="{FF2B5EF4-FFF2-40B4-BE49-F238E27FC236}">
                <a16:creationId xmlns:a16="http://schemas.microsoft.com/office/drawing/2014/main" id="{C528EE37-060F-EF69-25B8-9EA99384B196}"/>
              </a:ext>
            </a:extLst>
          </p:cNvPr>
          <p:cNvCxnSpPr>
            <a:cxnSpLocks noChangeShapeType="1"/>
            <a:stCxn id="518" idx="6"/>
          </p:cNvCxnSpPr>
          <p:nvPr/>
        </p:nvCxnSpPr>
        <p:spPr bwMode="auto">
          <a:xfrm>
            <a:off x="13608151" y="12318400"/>
            <a:ext cx="297905" cy="357520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09" name="AutoShape 93">
            <a:extLst>
              <a:ext uri="{FF2B5EF4-FFF2-40B4-BE49-F238E27FC236}">
                <a16:creationId xmlns:a16="http://schemas.microsoft.com/office/drawing/2014/main" id="{24795D4F-4397-A820-6DEF-7F76B95E3564}"/>
              </a:ext>
            </a:extLst>
          </p:cNvPr>
          <p:cNvCxnSpPr>
            <a:cxnSpLocks noChangeShapeType="1"/>
            <a:stCxn id="519" idx="6"/>
          </p:cNvCxnSpPr>
          <p:nvPr/>
        </p:nvCxnSpPr>
        <p:spPr bwMode="auto">
          <a:xfrm>
            <a:off x="13604090" y="12973456"/>
            <a:ext cx="301966" cy="143954"/>
          </a:xfrm>
          <a:prstGeom prst="straightConnector1">
            <a:avLst/>
          </a:prstGeom>
          <a:noFill/>
          <a:ln w="19050" algn="ctr">
            <a:solidFill>
              <a:srgbClr val="00B0F0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518" name="Oval 91">
            <a:extLst>
              <a:ext uri="{FF2B5EF4-FFF2-40B4-BE49-F238E27FC236}">
                <a16:creationId xmlns:a16="http://schemas.microsoft.com/office/drawing/2014/main" id="{95088ADD-2523-A2A7-49FD-53D10CD36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5854" y="12162251"/>
            <a:ext cx="312297" cy="312297"/>
          </a:xfrm>
          <a:prstGeom prst="ellipse">
            <a:avLst/>
          </a:prstGeom>
          <a:solidFill>
            <a:schemeClr val="bg1"/>
          </a:solidFill>
          <a:ln w="31750" algn="ctr">
            <a:solidFill>
              <a:srgbClr val="00B0F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/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4" name="TextBox 563">
                <a:extLst>
                  <a:ext uri="{FF2B5EF4-FFF2-40B4-BE49-F238E27FC236}">
                    <a16:creationId xmlns:a16="http://schemas.microsoft.com/office/drawing/2014/main" id="{D1A93683-991A-92DF-8C76-3C25B9540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7958" y="12180135"/>
                <a:ext cx="603902" cy="256096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/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8F7DFDB3-9C25-BE33-EA90-F31A6008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2387" y="12580098"/>
                <a:ext cx="603902" cy="263598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/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ACF36108-9049-28D0-99A4-375E4FC95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2221" y="12843713"/>
                <a:ext cx="524535" cy="256096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4" name="Group 633">
            <a:extLst>
              <a:ext uri="{FF2B5EF4-FFF2-40B4-BE49-F238E27FC236}">
                <a16:creationId xmlns:a16="http://schemas.microsoft.com/office/drawing/2014/main" id="{658F8752-E03C-0CCF-04DE-8A70E75D58B5}"/>
              </a:ext>
            </a:extLst>
          </p:cNvPr>
          <p:cNvGrpSpPr/>
          <p:nvPr/>
        </p:nvGrpSpPr>
        <p:grpSpPr>
          <a:xfrm>
            <a:off x="13891524" y="11584143"/>
            <a:ext cx="336668" cy="335756"/>
            <a:chOff x="14898667" y="12271134"/>
            <a:chExt cx="336668" cy="335756"/>
          </a:xfrm>
        </p:grpSpPr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E1C1988B-171B-8566-D3E2-20C596224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61825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52456C64-DCA9-9A62-6277-EFDA474D28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4898667" y="12271134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0" name="Oval 91">
              <a:extLst>
                <a:ext uri="{FF2B5EF4-FFF2-40B4-BE49-F238E27FC236}">
                  <a16:creationId xmlns:a16="http://schemas.microsoft.com/office/drawing/2014/main" id="{EE429D44-1823-4B59-649C-AB3AA5375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42130" y="12301614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098BE9E-299F-6D49-0022-3FB5F714882A}"/>
              </a:ext>
            </a:extLst>
          </p:cNvPr>
          <p:cNvGrpSpPr/>
          <p:nvPr/>
        </p:nvGrpSpPr>
        <p:grpSpPr>
          <a:xfrm>
            <a:off x="13896700" y="12497354"/>
            <a:ext cx="336668" cy="335756"/>
            <a:chOff x="15034379" y="12793848"/>
            <a:chExt cx="336668" cy="335756"/>
          </a:xfrm>
        </p:grpSpPr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09917EA-3CFE-6B9A-7A75-4A86E29D5E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526FFD6-7D37-89DE-23F1-6F4FB10BA5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633" name="Oval 91">
              <a:extLst>
                <a:ext uri="{FF2B5EF4-FFF2-40B4-BE49-F238E27FC236}">
                  <a16:creationId xmlns:a16="http://schemas.microsoft.com/office/drawing/2014/main" id="{906CAC07-3DB9-26A2-4C85-D4CB8AACC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p:sp>
        <p:nvSpPr>
          <p:cNvPr id="636" name="Freeform: Shape 635">
            <a:extLst>
              <a:ext uri="{FF2B5EF4-FFF2-40B4-BE49-F238E27FC236}">
                <a16:creationId xmlns:a16="http://schemas.microsoft.com/office/drawing/2014/main" id="{B89B4346-F49F-CADF-8427-2D9975746E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947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7" name="Freeform: Shape 636">
            <a:extLst>
              <a:ext uri="{FF2B5EF4-FFF2-40B4-BE49-F238E27FC236}">
                <a16:creationId xmlns:a16="http://schemas.microsoft.com/office/drawing/2014/main" id="{55E32994-2A08-E518-149A-8E08EB4BAA4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893789" y="12036473"/>
            <a:ext cx="173510" cy="335756"/>
          </a:xfrm>
          <a:custGeom>
            <a:avLst/>
            <a:gdLst>
              <a:gd name="connsiteX0" fmla="*/ 5632 w 173510"/>
              <a:gd name="connsiteY0" fmla="*/ 0 h 335756"/>
              <a:gd name="connsiteX1" fmla="*/ 173510 w 173510"/>
              <a:gd name="connsiteY1" fmla="*/ 167878 h 335756"/>
              <a:gd name="connsiteX2" fmla="*/ 5632 w 173510"/>
              <a:gd name="connsiteY2" fmla="*/ 335756 h 335756"/>
              <a:gd name="connsiteX3" fmla="*/ 2815 w 173510"/>
              <a:gd name="connsiteY3" fmla="*/ 335187 h 335756"/>
              <a:gd name="connsiteX4" fmla="*/ 0 w 173510"/>
              <a:gd name="connsiteY4" fmla="*/ 1137 h 335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510" h="335756">
                <a:moveTo>
                  <a:pt x="5632" y="0"/>
                </a:moveTo>
                <a:cubicBezTo>
                  <a:pt x="98348" y="0"/>
                  <a:pt x="173510" y="75162"/>
                  <a:pt x="173510" y="167878"/>
                </a:cubicBezTo>
                <a:cubicBezTo>
                  <a:pt x="173510" y="260594"/>
                  <a:pt x="98348" y="335756"/>
                  <a:pt x="5632" y="335756"/>
                </a:cubicBezTo>
                <a:lnTo>
                  <a:pt x="2815" y="335187"/>
                </a:lnTo>
                <a:lnTo>
                  <a:pt x="0" y="1137"/>
                </a:lnTo>
                <a:close/>
              </a:path>
            </a:pathLst>
          </a:custGeom>
          <a:solidFill>
            <a:schemeClr val="bg1"/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1350" dirty="0"/>
          </a:p>
        </p:txBody>
      </p:sp>
      <p:sp>
        <p:nvSpPr>
          <p:cNvPr id="638" name="Oval 91">
            <a:extLst>
              <a:ext uri="{FF2B5EF4-FFF2-40B4-BE49-F238E27FC236}">
                <a16:creationId xmlns:a16="http://schemas.microsoft.com/office/drawing/2014/main" id="{B38DCB53-9755-A737-81EE-7C532C3F80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37252" y="12066953"/>
            <a:ext cx="256284" cy="27698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141C4E4-491B-0A32-1076-460ACC48419A}"/>
              </a:ext>
            </a:extLst>
          </p:cNvPr>
          <p:cNvGrpSpPr/>
          <p:nvPr/>
        </p:nvGrpSpPr>
        <p:grpSpPr>
          <a:xfrm>
            <a:off x="13891524" y="12944484"/>
            <a:ext cx="336668" cy="335756"/>
            <a:chOff x="15034379" y="12793848"/>
            <a:chExt cx="336668" cy="335756"/>
          </a:xfrm>
        </p:grpSpPr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4D5E5B5-1896-7B04-E642-51B320EA2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97537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BD2CD0C3-1F16-01CA-DCE7-EB373D5966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5034379" y="12793848"/>
              <a:ext cx="173510" cy="335756"/>
            </a:xfrm>
            <a:custGeom>
              <a:avLst/>
              <a:gdLst>
                <a:gd name="connsiteX0" fmla="*/ 5632 w 173510"/>
                <a:gd name="connsiteY0" fmla="*/ 0 h 335756"/>
                <a:gd name="connsiteX1" fmla="*/ 173510 w 173510"/>
                <a:gd name="connsiteY1" fmla="*/ 167878 h 335756"/>
                <a:gd name="connsiteX2" fmla="*/ 5632 w 173510"/>
                <a:gd name="connsiteY2" fmla="*/ 335756 h 335756"/>
                <a:gd name="connsiteX3" fmla="*/ 2815 w 173510"/>
                <a:gd name="connsiteY3" fmla="*/ 335187 h 335756"/>
                <a:gd name="connsiteX4" fmla="*/ 0 w 173510"/>
                <a:gd name="connsiteY4" fmla="*/ 1137 h 33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510" h="335756">
                  <a:moveTo>
                    <a:pt x="5632" y="0"/>
                  </a:moveTo>
                  <a:cubicBezTo>
                    <a:pt x="98348" y="0"/>
                    <a:pt x="173510" y="75162"/>
                    <a:pt x="173510" y="167878"/>
                  </a:cubicBezTo>
                  <a:cubicBezTo>
                    <a:pt x="173510" y="260594"/>
                    <a:pt x="98348" y="335756"/>
                    <a:pt x="5632" y="335756"/>
                  </a:cubicBezTo>
                  <a:lnTo>
                    <a:pt x="2815" y="335187"/>
                  </a:lnTo>
                  <a:lnTo>
                    <a:pt x="0" y="1137"/>
                  </a:lnTo>
                  <a:close/>
                </a:path>
              </a:pathLst>
            </a:custGeom>
            <a:solidFill>
              <a:schemeClr val="bg1"/>
            </a:solidFill>
            <a:ln w="38100" algn="ctr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sz="1350" dirty="0"/>
            </a:p>
          </p:txBody>
        </p:sp>
        <p:sp>
          <p:nvSpPr>
            <p:cNvPr id="229" name="Oval 91">
              <a:extLst>
                <a:ext uri="{FF2B5EF4-FFF2-40B4-BE49-F238E27FC236}">
                  <a16:creationId xmlns:a16="http://schemas.microsoft.com/office/drawing/2014/main" id="{59AC1D58-5E5E-1B05-759D-50E737099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77842" y="12824328"/>
              <a:ext cx="256284" cy="276986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 vert="horz" wrap="square" lIns="27432" tIns="27432" rIns="27432" bIns="27432" numCol="1" anchor="t" anchorCtr="0" compatLnSpc="1">
              <a:prstTxWarp prst="textNoShape">
                <a:avLst/>
              </a:prstTxWarp>
            </a:bodyPr>
            <a:lstStyle/>
            <a:p>
              <a:endParaRPr lang="en-GB" sz="135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/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75822472-B362-6C56-AB6B-3DF11975B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047" y="11617580"/>
                <a:ext cx="603902" cy="263598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/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BC1DEB57-AE46-2C77-A34C-05710A507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9573" y="12069958"/>
                <a:ext cx="603902" cy="263598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/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2" name="TextBox 571">
                <a:extLst>
                  <a:ext uri="{FF2B5EF4-FFF2-40B4-BE49-F238E27FC236}">
                    <a16:creationId xmlns:a16="http://schemas.microsoft.com/office/drawing/2014/main" id="{F9696203-3AA9-F5BE-DFD2-902392F96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8259" y="12965267"/>
                <a:ext cx="603902" cy="256096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/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105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GB" sz="105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05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05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3F515FF2-7455-BBAF-2047-59840A1CF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2925" y="12537184"/>
                <a:ext cx="603902" cy="256096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0" name="Oval 91">
            <a:extLst>
              <a:ext uri="{FF2B5EF4-FFF2-40B4-BE49-F238E27FC236}">
                <a16:creationId xmlns:a16="http://schemas.microsoft.com/office/drawing/2014/main" id="{D27C83E2-690C-FA8D-159C-F2D37DFE8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178248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3" name="Oval 91">
            <a:extLst>
              <a:ext uri="{FF2B5EF4-FFF2-40B4-BE49-F238E27FC236}">
                <a16:creationId xmlns:a16="http://schemas.microsoft.com/office/drawing/2014/main" id="{E355130B-BE6B-D709-7C82-3E63AFD0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27321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254" name="Oval 91">
            <a:extLst>
              <a:ext uri="{FF2B5EF4-FFF2-40B4-BE49-F238E27FC236}">
                <a16:creationId xmlns:a16="http://schemas.microsoft.com/office/drawing/2014/main" id="{982C5928-0C47-CBFE-09E1-AE8AD4D60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4034" y="12781654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255" name="AutoShape 93">
            <a:extLst>
              <a:ext uri="{FF2B5EF4-FFF2-40B4-BE49-F238E27FC236}">
                <a16:creationId xmlns:a16="http://schemas.microsoft.com/office/drawing/2014/main" id="{BCD1E969-2E81-433E-1667-6638A320142A}"/>
              </a:ext>
            </a:extLst>
          </p:cNvPr>
          <p:cNvCxnSpPr>
            <a:cxnSpLocks noChangeShapeType="1"/>
            <a:endCxn id="250" idx="1"/>
          </p:cNvCxnSpPr>
          <p:nvPr/>
        </p:nvCxnSpPr>
        <p:spPr bwMode="auto">
          <a:xfrm>
            <a:off x="14205147" y="11642989"/>
            <a:ext cx="528057" cy="18866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43" name="AutoShape 93">
            <a:extLst>
              <a:ext uri="{FF2B5EF4-FFF2-40B4-BE49-F238E27FC236}">
                <a16:creationId xmlns:a16="http://schemas.microsoft.com/office/drawing/2014/main" id="{D16FEF73-F905-7BEF-0340-502F482A9DC5}"/>
              </a:ext>
            </a:extLst>
          </p:cNvPr>
          <p:cNvCxnSpPr>
            <a:cxnSpLocks noChangeShapeType="1"/>
            <a:endCxn id="253" idx="1"/>
          </p:cNvCxnSpPr>
          <p:nvPr/>
        </p:nvCxnSpPr>
        <p:spPr bwMode="auto">
          <a:xfrm>
            <a:off x="14233337" y="11777189"/>
            <a:ext cx="499867" cy="54519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0" name="AutoShape 93">
            <a:extLst>
              <a:ext uri="{FF2B5EF4-FFF2-40B4-BE49-F238E27FC236}">
                <a16:creationId xmlns:a16="http://schemas.microsoft.com/office/drawing/2014/main" id="{F7893017-0C92-1529-65E4-F5A6EC4BF35F}"/>
              </a:ext>
            </a:extLst>
          </p:cNvPr>
          <p:cNvCxnSpPr>
            <a:cxnSpLocks noChangeShapeType="1"/>
            <a:endCxn id="254" idx="1"/>
          </p:cNvCxnSpPr>
          <p:nvPr/>
        </p:nvCxnSpPr>
        <p:spPr bwMode="auto">
          <a:xfrm>
            <a:off x="14183644" y="11887603"/>
            <a:ext cx="549560" cy="943221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56" name="AutoShape 93">
            <a:extLst>
              <a:ext uri="{FF2B5EF4-FFF2-40B4-BE49-F238E27FC236}">
                <a16:creationId xmlns:a16="http://schemas.microsoft.com/office/drawing/2014/main" id="{B93481B9-2DD3-78BA-E0F6-2729D5AA6F25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5039" y="11950366"/>
            <a:ext cx="468995" cy="14729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0" name="AutoShape 93">
            <a:extLst>
              <a:ext uri="{FF2B5EF4-FFF2-40B4-BE49-F238E27FC236}">
                <a16:creationId xmlns:a16="http://schemas.microsoft.com/office/drawing/2014/main" id="{1DC2ADA2-B88B-A634-07EC-42E1D627E6B3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>
            <a:off x="14240349" y="12209306"/>
            <a:ext cx="443685" cy="23178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5" name="AutoShape 93">
            <a:extLst>
              <a:ext uri="{FF2B5EF4-FFF2-40B4-BE49-F238E27FC236}">
                <a16:creationId xmlns:a16="http://schemas.microsoft.com/office/drawing/2014/main" id="{4309753D-A961-47BF-7D86-58E1F9AC73F6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188678" y="12328289"/>
            <a:ext cx="495356" cy="62124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69" name="AutoShape 93">
            <a:extLst>
              <a:ext uri="{FF2B5EF4-FFF2-40B4-BE49-F238E27FC236}">
                <a16:creationId xmlns:a16="http://schemas.microsoft.com/office/drawing/2014/main" id="{0F9D03AA-B148-D3AB-5E38-10AF4C569723}"/>
              </a:ext>
            </a:extLst>
          </p:cNvPr>
          <p:cNvCxnSpPr>
            <a:cxnSpLocks noChangeShapeType="1"/>
            <a:endCxn id="250" idx="2"/>
          </p:cNvCxnSpPr>
          <p:nvPr/>
        </p:nvCxnSpPr>
        <p:spPr bwMode="auto">
          <a:xfrm flipV="1">
            <a:off x="14219242" y="11950366"/>
            <a:ext cx="464792" cy="60651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74" name="AutoShape 93">
            <a:extLst>
              <a:ext uri="{FF2B5EF4-FFF2-40B4-BE49-F238E27FC236}">
                <a16:creationId xmlns:a16="http://schemas.microsoft.com/office/drawing/2014/main" id="{6AD63260-6A78-7F7B-F5DC-D002516FCE33}"/>
              </a:ext>
            </a:extLst>
          </p:cNvPr>
          <p:cNvCxnSpPr>
            <a:cxnSpLocks noChangeShapeType="1"/>
            <a:endCxn id="250" idx="3"/>
          </p:cNvCxnSpPr>
          <p:nvPr/>
        </p:nvCxnSpPr>
        <p:spPr bwMode="auto">
          <a:xfrm flipV="1">
            <a:off x="14199465" y="12069074"/>
            <a:ext cx="533739" cy="93640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3" name="AutoShape 93">
            <a:extLst>
              <a:ext uri="{FF2B5EF4-FFF2-40B4-BE49-F238E27FC236}">
                <a16:creationId xmlns:a16="http://schemas.microsoft.com/office/drawing/2014/main" id="{9C856DB0-9244-D116-8BCA-4B5233276037}"/>
              </a:ext>
            </a:extLst>
          </p:cNvPr>
          <p:cNvCxnSpPr>
            <a:cxnSpLocks noChangeShapeType="1"/>
            <a:endCxn id="253" idx="2"/>
          </p:cNvCxnSpPr>
          <p:nvPr/>
        </p:nvCxnSpPr>
        <p:spPr bwMode="auto">
          <a:xfrm flipV="1">
            <a:off x="14237469" y="12441094"/>
            <a:ext cx="446565" cy="223823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87" name="AutoShape 93">
            <a:extLst>
              <a:ext uri="{FF2B5EF4-FFF2-40B4-BE49-F238E27FC236}">
                <a16:creationId xmlns:a16="http://schemas.microsoft.com/office/drawing/2014/main" id="{C1A9773C-8CC6-B4B2-5451-2905B88FA388}"/>
              </a:ext>
            </a:extLst>
          </p:cNvPr>
          <p:cNvCxnSpPr>
            <a:cxnSpLocks noChangeShapeType="1"/>
            <a:endCxn id="253" idx="3"/>
          </p:cNvCxnSpPr>
          <p:nvPr/>
        </p:nvCxnSpPr>
        <p:spPr bwMode="auto">
          <a:xfrm flipV="1">
            <a:off x="14222026" y="12559802"/>
            <a:ext cx="511178" cy="5335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3" name="AutoShape 93">
            <a:extLst>
              <a:ext uri="{FF2B5EF4-FFF2-40B4-BE49-F238E27FC236}">
                <a16:creationId xmlns:a16="http://schemas.microsoft.com/office/drawing/2014/main" id="{B2A66D0C-E1E4-133B-2873-E5FE8EDE6777}"/>
              </a:ext>
            </a:extLst>
          </p:cNvPr>
          <p:cNvCxnSpPr>
            <a:cxnSpLocks noChangeShapeType="1"/>
            <a:endCxn id="254" idx="2"/>
          </p:cNvCxnSpPr>
          <p:nvPr/>
        </p:nvCxnSpPr>
        <p:spPr bwMode="auto">
          <a:xfrm>
            <a:off x="14221211" y="12758796"/>
            <a:ext cx="462823" cy="190736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697" name="AutoShape 93">
            <a:extLst>
              <a:ext uri="{FF2B5EF4-FFF2-40B4-BE49-F238E27FC236}">
                <a16:creationId xmlns:a16="http://schemas.microsoft.com/office/drawing/2014/main" id="{BF8AC3B1-5CB6-C0E7-0A4E-22FFAE662566}"/>
              </a:ext>
            </a:extLst>
          </p:cNvPr>
          <p:cNvCxnSpPr>
            <a:cxnSpLocks noChangeShapeType="1"/>
            <a:endCxn id="254" idx="3"/>
          </p:cNvCxnSpPr>
          <p:nvPr/>
        </p:nvCxnSpPr>
        <p:spPr bwMode="auto">
          <a:xfrm flipV="1">
            <a:off x="14237469" y="13068240"/>
            <a:ext cx="495735" cy="9377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sp>
        <p:nvSpPr>
          <p:cNvPr id="702" name="Oval 91">
            <a:extLst>
              <a:ext uri="{FF2B5EF4-FFF2-40B4-BE49-F238E27FC236}">
                <a16:creationId xmlns:a16="http://schemas.microsoft.com/office/drawing/2014/main" id="{09EB8504-3EE1-B382-0902-45DBC6ACB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019546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sp>
        <p:nvSpPr>
          <p:cNvPr id="703" name="Oval 91">
            <a:extLst>
              <a:ext uri="{FF2B5EF4-FFF2-40B4-BE49-F238E27FC236}">
                <a16:creationId xmlns:a16="http://schemas.microsoft.com/office/drawing/2014/main" id="{5FC11FF8-8FB1-0894-B98D-EFE82D848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11759" y="12551868"/>
            <a:ext cx="335756" cy="335756"/>
          </a:xfrm>
          <a:prstGeom prst="ellipse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square" lIns="27432" tIns="27432" rIns="27432" bIns="27432" numCol="1" anchor="t" anchorCtr="0" compatLnSpc="1">
            <a:prstTxWarp prst="textNoShape">
              <a:avLst/>
            </a:prstTxWarp>
          </a:bodyPr>
          <a:lstStyle/>
          <a:p>
            <a:endParaRPr lang="en-GB" sz="1350" dirty="0"/>
          </a:p>
        </p:txBody>
      </p:sp>
      <p:cxnSp>
        <p:nvCxnSpPr>
          <p:cNvPr id="704" name="AutoShape 93">
            <a:extLst>
              <a:ext uri="{FF2B5EF4-FFF2-40B4-BE49-F238E27FC236}">
                <a16:creationId xmlns:a16="http://schemas.microsoft.com/office/drawing/2014/main" id="{39CF1837-5A50-D4DE-77E9-E4CEFEA36316}"/>
              </a:ext>
            </a:extLst>
          </p:cNvPr>
          <p:cNvCxnSpPr>
            <a:cxnSpLocks noChangeShapeType="1"/>
            <a:stCxn id="250" idx="6"/>
            <a:endCxn id="702" idx="1"/>
          </p:cNvCxnSpPr>
          <p:nvPr/>
        </p:nvCxnSpPr>
        <p:spPr bwMode="auto">
          <a:xfrm>
            <a:off x="15019790" y="11950366"/>
            <a:ext cx="441139" cy="11835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07" name="AutoShape 93">
            <a:extLst>
              <a:ext uri="{FF2B5EF4-FFF2-40B4-BE49-F238E27FC236}">
                <a16:creationId xmlns:a16="http://schemas.microsoft.com/office/drawing/2014/main" id="{679696AB-85C1-E0BD-DEEC-E0070F8B5C31}"/>
              </a:ext>
            </a:extLst>
          </p:cNvPr>
          <p:cNvCxnSpPr>
            <a:cxnSpLocks noChangeShapeType="1"/>
            <a:stCxn id="250" idx="5"/>
            <a:endCxn id="703" idx="1"/>
          </p:cNvCxnSpPr>
          <p:nvPr/>
        </p:nvCxnSpPr>
        <p:spPr bwMode="auto">
          <a:xfrm>
            <a:off x="14970620" y="12069074"/>
            <a:ext cx="490309" cy="531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1" name="AutoShape 93">
            <a:extLst>
              <a:ext uri="{FF2B5EF4-FFF2-40B4-BE49-F238E27FC236}">
                <a16:creationId xmlns:a16="http://schemas.microsoft.com/office/drawing/2014/main" id="{A428691F-377D-C159-E588-8B41E197000E}"/>
              </a:ext>
            </a:extLst>
          </p:cNvPr>
          <p:cNvCxnSpPr>
            <a:cxnSpLocks noChangeShapeType="1"/>
            <a:stCxn id="253" idx="7"/>
            <a:endCxn id="702" idx="2"/>
          </p:cNvCxnSpPr>
          <p:nvPr/>
        </p:nvCxnSpPr>
        <p:spPr bwMode="auto">
          <a:xfrm flipV="1">
            <a:off x="14970620" y="12187424"/>
            <a:ext cx="441139" cy="1349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4" name="AutoShape 93">
            <a:extLst>
              <a:ext uri="{FF2B5EF4-FFF2-40B4-BE49-F238E27FC236}">
                <a16:creationId xmlns:a16="http://schemas.microsoft.com/office/drawing/2014/main" id="{E546F9D1-070B-7A23-9F7C-7082403B27AF}"/>
              </a:ext>
            </a:extLst>
          </p:cNvPr>
          <p:cNvCxnSpPr>
            <a:cxnSpLocks noChangeShapeType="1"/>
            <a:stCxn id="253" idx="5"/>
            <a:endCxn id="703" idx="2"/>
          </p:cNvCxnSpPr>
          <p:nvPr/>
        </p:nvCxnSpPr>
        <p:spPr bwMode="auto">
          <a:xfrm>
            <a:off x="14970620" y="12559802"/>
            <a:ext cx="441139" cy="15994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19" name="AutoShape 93">
            <a:extLst>
              <a:ext uri="{FF2B5EF4-FFF2-40B4-BE49-F238E27FC236}">
                <a16:creationId xmlns:a16="http://schemas.microsoft.com/office/drawing/2014/main" id="{64FE32AE-1550-6B5C-89F4-C129D4794095}"/>
              </a:ext>
            </a:extLst>
          </p:cNvPr>
          <p:cNvCxnSpPr>
            <a:cxnSpLocks noChangeShapeType="1"/>
            <a:stCxn id="254" idx="7"/>
            <a:endCxn id="702" idx="3"/>
          </p:cNvCxnSpPr>
          <p:nvPr/>
        </p:nvCxnSpPr>
        <p:spPr bwMode="auto">
          <a:xfrm flipV="1">
            <a:off x="14970620" y="12306132"/>
            <a:ext cx="490309" cy="52469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23" name="AutoShape 93">
            <a:extLst>
              <a:ext uri="{FF2B5EF4-FFF2-40B4-BE49-F238E27FC236}">
                <a16:creationId xmlns:a16="http://schemas.microsoft.com/office/drawing/2014/main" id="{B892DD17-CEFC-10A4-E568-1858F5111374}"/>
              </a:ext>
            </a:extLst>
          </p:cNvPr>
          <p:cNvCxnSpPr>
            <a:cxnSpLocks noChangeShapeType="1"/>
            <a:stCxn id="254" idx="6"/>
            <a:endCxn id="703" idx="3"/>
          </p:cNvCxnSpPr>
          <p:nvPr/>
        </p:nvCxnSpPr>
        <p:spPr bwMode="auto">
          <a:xfrm flipV="1">
            <a:off x="15019790" y="12838454"/>
            <a:ext cx="441139" cy="111078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0" name="AutoShape 93">
            <a:extLst>
              <a:ext uri="{FF2B5EF4-FFF2-40B4-BE49-F238E27FC236}">
                <a16:creationId xmlns:a16="http://schemas.microsoft.com/office/drawing/2014/main" id="{8528D243-F4EE-E14A-4A2B-2864851DD372}"/>
              </a:ext>
            </a:extLst>
          </p:cNvPr>
          <p:cNvCxnSpPr>
            <a:cxnSpLocks noChangeShapeType="1"/>
            <a:stCxn id="702" idx="6"/>
          </p:cNvCxnSpPr>
          <p:nvPr/>
        </p:nvCxnSpPr>
        <p:spPr bwMode="auto">
          <a:xfrm>
            <a:off x="15747515" y="12187424"/>
            <a:ext cx="391969" cy="6459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p:cxnSp>
        <p:nvCxnSpPr>
          <p:cNvPr id="734" name="AutoShape 93">
            <a:extLst>
              <a:ext uri="{FF2B5EF4-FFF2-40B4-BE49-F238E27FC236}">
                <a16:creationId xmlns:a16="http://schemas.microsoft.com/office/drawing/2014/main" id="{F84156E6-00AE-5A35-F0E2-DBD4D7970B27}"/>
              </a:ext>
            </a:extLst>
          </p:cNvPr>
          <p:cNvCxnSpPr>
            <a:cxnSpLocks noChangeShapeType="1"/>
            <a:stCxn id="703" idx="6"/>
          </p:cNvCxnSpPr>
          <p:nvPr/>
        </p:nvCxnSpPr>
        <p:spPr bwMode="auto">
          <a:xfrm flipV="1">
            <a:off x="15747515" y="12716782"/>
            <a:ext cx="391969" cy="2964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/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5" name="TextBox 744">
                <a:extLst>
                  <a:ext uri="{FF2B5EF4-FFF2-40B4-BE49-F238E27FC236}">
                    <a16:creationId xmlns:a16="http://schemas.microsoft.com/office/drawing/2014/main" id="{0FAD6C9D-8C96-8A28-27E9-677117E28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4212" y="12002758"/>
                <a:ext cx="416903" cy="369332"/>
              </a:xfrm>
              <a:prstGeom prst="rect">
                <a:avLst/>
              </a:prstGeom>
              <a:blipFill>
                <a:blip r:embed="rId61"/>
                <a:stretch>
                  <a:fillRect t="-6557" r="-8824" b="-49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/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6" name="TextBox 745">
                <a:extLst>
                  <a:ext uri="{FF2B5EF4-FFF2-40B4-BE49-F238E27FC236}">
                    <a16:creationId xmlns:a16="http://schemas.microsoft.com/office/drawing/2014/main" id="{80B76A03-D637-ED55-38DE-F83949C1E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9484" y="12499338"/>
                <a:ext cx="416903" cy="369332"/>
              </a:xfrm>
              <a:prstGeom prst="rect">
                <a:avLst/>
              </a:prstGeom>
              <a:blipFill>
                <a:blip r:embed="rId62"/>
                <a:stretch>
                  <a:fillRect t="-6557" r="-7353"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9" name="TextBox 748">
            <a:extLst>
              <a:ext uri="{FF2B5EF4-FFF2-40B4-BE49-F238E27FC236}">
                <a16:creationId xmlns:a16="http://schemas.microsoft.com/office/drawing/2014/main" id="{08CD2D70-07AA-4DB5-2AF3-E1C19F75BFDE}"/>
              </a:ext>
            </a:extLst>
          </p:cNvPr>
          <p:cNvSpPr txBox="1"/>
          <p:nvPr/>
        </p:nvSpPr>
        <p:spPr>
          <a:xfrm>
            <a:off x="12443434" y="10813857"/>
            <a:ext cx="2238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200" dirty="0"/>
              <a:t>flattening layer</a:t>
            </a:r>
          </a:p>
          <a:p>
            <a:pPr algn="ctr"/>
            <a:r>
              <a:rPr lang="en-GB" sz="1200" dirty="0"/>
              <a:t> (parameter-free rearrangement)</a:t>
            </a:r>
          </a:p>
        </p:txBody>
      </p:sp>
      <p:sp>
        <p:nvSpPr>
          <p:cNvPr id="754" name="Right Brace 753">
            <a:extLst>
              <a:ext uri="{FF2B5EF4-FFF2-40B4-BE49-F238E27FC236}">
                <a16:creationId xmlns:a16="http://schemas.microsoft.com/office/drawing/2014/main" id="{5F8F1A19-FB24-1F03-C5C9-BC59AD8C2F45}"/>
              </a:ext>
            </a:extLst>
          </p:cNvPr>
          <p:cNvSpPr/>
          <p:nvPr/>
        </p:nvSpPr>
        <p:spPr>
          <a:xfrm rot="16200000">
            <a:off x="13425584" y="10743930"/>
            <a:ext cx="300297" cy="1277004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7B8C02A3-858F-A393-6EDB-AF82ABFEB1E9}"/>
              </a:ext>
            </a:extLst>
          </p:cNvPr>
          <p:cNvSpPr txBox="1"/>
          <p:nvPr/>
        </p:nvSpPr>
        <p:spPr>
          <a:xfrm>
            <a:off x="14051027" y="13842431"/>
            <a:ext cx="1494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dense layers</a:t>
            </a:r>
          </a:p>
          <a:p>
            <a:pPr algn="ctr"/>
            <a:r>
              <a:rPr lang="en-GB" sz="1200" dirty="0"/>
              <a:t> (dimensionality lost)</a:t>
            </a:r>
          </a:p>
        </p:txBody>
      </p:sp>
      <p:sp>
        <p:nvSpPr>
          <p:cNvPr id="765" name="Right Brace 764">
            <a:extLst>
              <a:ext uri="{FF2B5EF4-FFF2-40B4-BE49-F238E27FC236}">
                <a16:creationId xmlns:a16="http://schemas.microsoft.com/office/drawing/2014/main" id="{766800A7-4099-72EB-EECD-C6264A2A57E4}"/>
              </a:ext>
            </a:extLst>
          </p:cNvPr>
          <p:cNvSpPr/>
          <p:nvPr/>
        </p:nvSpPr>
        <p:spPr>
          <a:xfrm rot="5400000">
            <a:off x="14658490" y="12746685"/>
            <a:ext cx="300297" cy="1877752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6" name="Right Brace 765">
            <a:extLst>
              <a:ext uri="{FF2B5EF4-FFF2-40B4-BE49-F238E27FC236}">
                <a16:creationId xmlns:a16="http://schemas.microsoft.com/office/drawing/2014/main" id="{7E1C62DA-3EFB-BA15-141F-3B393FB25250}"/>
              </a:ext>
            </a:extLst>
          </p:cNvPr>
          <p:cNvSpPr/>
          <p:nvPr/>
        </p:nvSpPr>
        <p:spPr>
          <a:xfrm rot="5400000">
            <a:off x="12252762" y="12483502"/>
            <a:ext cx="300297" cy="2408606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767" name="TextBox 766">
            <a:extLst>
              <a:ext uri="{FF2B5EF4-FFF2-40B4-BE49-F238E27FC236}">
                <a16:creationId xmlns:a16="http://schemas.microsoft.com/office/drawing/2014/main" id="{4808AEAC-8722-14E6-CDCA-58C28C7D1832}"/>
              </a:ext>
            </a:extLst>
          </p:cNvPr>
          <p:cNvSpPr txBox="1"/>
          <p:nvPr/>
        </p:nvSpPr>
        <p:spPr>
          <a:xfrm>
            <a:off x="11369204" y="13842431"/>
            <a:ext cx="210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2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/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6" name="TextBox 255">
                <a:extLst>
                  <a:ext uri="{FF2B5EF4-FFF2-40B4-BE49-F238E27FC236}">
                    <a16:creationId xmlns:a16="http://schemas.microsoft.com/office/drawing/2014/main" id="{DF7C31E8-FBDA-B0A7-811C-3A86AD4B7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5914981"/>
                <a:ext cx="603902" cy="272767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/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7" name="TextBox 256">
                <a:extLst>
                  <a:ext uri="{FF2B5EF4-FFF2-40B4-BE49-F238E27FC236}">
                    <a16:creationId xmlns:a16="http://schemas.microsoft.com/office/drawing/2014/main" id="{728DBD22-5D9D-28FE-091D-4ADA6FEB6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722" y="6657580"/>
                <a:ext cx="603902" cy="272767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/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11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GB" sz="11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11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sPre>
                    </m:oMath>
                  </m:oMathPara>
                </a14:m>
                <a:endParaRPr lang="en-GB" sz="11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8" name="TextBox 257">
                <a:extLst>
                  <a:ext uri="{FF2B5EF4-FFF2-40B4-BE49-F238E27FC236}">
                    <a16:creationId xmlns:a16="http://schemas.microsoft.com/office/drawing/2014/main" id="{06C25FC8-BDBB-81A8-BF8C-B5BFFEFDB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181" y="7419378"/>
                <a:ext cx="603902" cy="272767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6088DD62-03BC-14D8-056E-77D97A36F457}"/>
              </a:ext>
            </a:extLst>
          </p:cNvPr>
          <p:cNvGrpSpPr/>
          <p:nvPr/>
        </p:nvGrpSpPr>
        <p:grpSpPr>
          <a:xfrm>
            <a:off x="16271790" y="1158166"/>
            <a:ext cx="634652" cy="324178"/>
            <a:chOff x="3448663" y="1963491"/>
            <a:chExt cx="2171399" cy="1109143"/>
          </a:xfrm>
        </p:grpSpPr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7D4AFE87-F29A-4398-C0FC-4DB37E2A7132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584" name="Chevron 359">
                <a:extLst>
                  <a:ext uri="{FF2B5EF4-FFF2-40B4-BE49-F238E27FC236}">
                    <a16:creationId xmlns:a16="http://schemas.microsoft.com/office/drawing/2014/main" id="{C3219849-A5C1-6C5F-0208-13D1A291365E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6" name="Chevron 360">
                <a:extLst>
                  <a:ext uri="{FF2B5EF4-FFF2-40B4-BE49-F238E27FC236}">
                    <a16:creationId xmlns:a16="http://schemas.microsoft.com/office/drawing/2014/main" id="{9971EBCD-F5F7-BF59-9644-C4BE605A7A3A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7" name="Chevron 361">
                <a:extLst>
                  <a:ext uri="{FF2B5EF4-FFF2-40B4-BE49-F238E27FC236}">
                    <a16:creationId xmlns:a16="http://schemas.microsoft.com/office/drawing/2014/main" id="{6A9BDF02-DBEF-141C-0485-B78A5F1C1A3D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8" name="Chevron 362">
                <a:extLst>
                  <a:ext uri="{FF2B5EF4-FFF2-40B4-BE49-F238E27FC236}">
                    <a16:creationId xmlns:a16="http://schemas.microsoft.com/office/drawing/2014/main" id="{C4E0E214-A7B5-AF82-36E2-4B8303537A9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9" name="Chevron 363">
                <a:extLst>
                  <a:ext uri="{FF2B5EF4-FFF2-40B4-BE49-F238E27FC236}">
                    <a16:creationId xmlns:a16="http://schemas.microsoft.com/office/drawing/2014/main" id="{2BB2C5EB-1382-9A4A-0E77-291B50AE83DE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0" name="Chevron 364">
                <a:extLst>
                  <a:ext uri="{FF2B5EF4-FFF2-40B4-BE49-F238E27FC236}">
                    <a16:creationId xmlns:a16="http://schemas.microsoft.com/office/drawing/2014/main" id="{10D0B9AE-AB79-E1F9-5D06-0353842FE0EA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1" name="Chevron 365">
                <a:extLst>
                  <a:ext uri="{FF2B5EF4-FFF2-40B4-BE49-F238E27FC236}">
                    <a16:creationId xmlns:a16="http://schemas.microsoft.com/office/drawing/2014/main" id="{9DFAD54D-8B49-6097-9FEC-744BDBC1D7F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2" name="Chevron 366">
                <a:extLst>
                  <a:ext uri="{FF2B5EF4-FFF2-40B4-BE49-F238E27FC236}">
                    <a16:creationId xmlns:a16="http://schemas.microsoft.com/office/drawing/2014/main" id="{2B7D6B60-2B8C-AE13-DC4F-3FD1FC2108D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98" name="Chevron 367">
                <a:extLst>
                  <a:ext uri="{FF2B5EF4-FFF2-40B4-BE49-F238E27FC236}">
                    <a16:creationId xmlns:a16="http://schemas.microsoft.com/office/drawing/2014/main" id="{90DCD0AF-DC5A-5F96-BE29-DAF52D4C663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99" name="Straight Connector 598">
                <a:extLst>
                  <a:ext uri="{FF2B5EF4-FFF2-40B4-BE49-F238E27FC236}">
                    <a16:creationId xmlns:a16="http://schemas.microsoft.com/office/drawing/2014/main" id="{2F60ECF1-7A6C-B677-0D5B-5C4E5DAA1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0" name="Straight Connector 599">
                <a:extLst>
                  <a:ext uri="{FF2B5EF4-FFF2-40B4-BE49-F238E27FC236}">
                    <a16:creationId xmlns:a16="http://schemas.microsoft.com/office/drawing/2014/main" id="{83D8A778-4E30-2476-2425-B19CB4951DD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1" name="Rounded Rectangle 358">
              <a:extLst>
                <a:ext uri="{FF2B5EF4-FFF2-40B4-BE49-F238E27FC236}">
                  <a16:creationId xmlns:a16="http://schemas.microsoft.com/office/drawing/2014/main" id="{30CB1DBA-56F5-9B83-A350-AC8D9317E377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4BD5322-80A1-FBE4-7B94-94B939F092BE}"/>
              </a:ext>
            </a:extLst>
          </p:cNvPr>
          <p:cNvGrpSpPr/>
          <p:nvPr/>
        </p:nvGrpSpPr>
        <p:grpSpPr>
          <a:xfrm>
            <a:off x="17054612" y="1235807"/>
            <a:ext cx="213697" cy="188842"/>
            <a:chOff x="6114441" y="4148345"/>
            <a:chExt cx="240990" cy="212959"/>
          </a:xfrm>
        </p:grpSpPr>
        <p:sp>
          <p:nvSpPr>
            <p:cNvPr id="603" name="Rectangle 602">
              <a:extLst>
                <a:ext uri="{FF2B5EF4-FFF2-40B4-BE49-F238E27FC236}">
                  <a16:creationId xmlns:a16="http://schemas.microsoft.com/office/drawing/2014/main" id="{88ED48E8-B293-B76C-966F-897C98AAACEA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9C8FE965-D96E-1EA6-ACA2-B3E4FB2D5A8B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Straight Connector 605">
              <a:extLst>
                <a:ext uri="{FF2B5EF4-FFF2-40B4-BE49-F238E27FC236}">
                  <a16:creationId xmlns:a16="http://schemas.microsoft.com/office/drawing/2014/main" id="{9E9E3CFC-2BC2-A1A0-3CD1-6BCC31257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82400750-39B4-E064-B6BE-D05834DE0791}"/>
              </a:ext>
            </a:extLst>
          </p:cNvPr>
          <p:cNvCxnSpPr>
            <a:cxnSpLocks/>
          </p:cNvCxnSpPr>
          <p:nvPr/>
        </p:nvCxnSpPr>
        <p:spPr>
          <a:xfrm rot="10800000">
            <a:off x="16596392" y="10018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TextBox 609">
            <a:extLst>
              <a:ext uri="{FF2B5EF4-FFF2-40B4-BE49-F238E27FC236}">
                <a16:creationId xmlns:a16="http://schemas.microsoft.com/office/drawing/2014/main" id="{8D4B65C3-3E5D-61AC-5BCC-244126523AE5}"/>
              </a:ext>
            </a:extLst>
          </p:cNvPr>
          <p:cNvSpPr txBox="1"/>
          <p:nvPr/>
        </p:nvSpPr>
        <p:spPr>
          <a:xfrm>
            <a:off x="16112473" y="582764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612" name="Chevron 537">
            <a:extLst>
              <a:ext uri="{FF2B5EF4-FFF2-40B4-BE49-F238E27FC236}">
                <a16:creationId xmlns:a16="http://schemas.microsoft.com/office/drawing/2014/main" id="{BEE3F6B4-BB32-2484-78EC-5D0B1582D30A}"/>
              </a:ext>
            </a:extLst>
          </p:cNvPr>
          <p:cNvSpPr/>
          <p:nvPr/>
        </p:nvSpPr>
        <p:spPr>
          <a:xfrm rot="5400000">
            <a:off x="16476938" y="814344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DE677EE9-F7F8-5203-7448-4AA2A6DB714A}"/>
              </a:ext>
            </a:extLst>
          </p:cNvPr>
          <p:cNvGrpSpPr/>
          <p:nvPr/>
        </p:nvGrpSpPr>
        <p:grpSpPr>
          <a:xfrm>
            <a:off x="17075562" y="2178814"/>
            <a:ext cx="213697" cy="188842"/>
            <a:chOff x="6114441" y="4148345"/>
            <a:chExt cx="240990" cy="212959"/>
          </a:xfrm>
        </p:grpSpPr>
        <p:sp>
          <p:nvSpPr>
            <p:cNvPr id="618" name="Rectangle 617">
              <a:extLst>
                <a:ext uri="{FF2B5EF4-FFF2-40B4-BE49-F238E27FC236}">
                  <a16:creationId xmlns:a16="http://schemas.microsoft.com/office/drawing/2014/main" id="{F6E46B42-267E-2DCF-87D0-6181BD65CFE8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A60392DB-AB93-D0EC-8540-F04074997747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F9A0C9ED-34F5-092F-EEAD-6971B79A9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3" name="Rounded Rectangle 106">
            <a:extLst>
              <a:ext uri="{FF2B5EF4-FFF2-40B4-BE49-F238E27FC236}">
                <a16:creationId xmlns:a16="http://schemas.microsoft.com/office/drawing/2014/main" id="{DAB9AAB6-8B1D-4F9A-A7A7-711F29969922}"/>
              </a:ext>
            </a:extLst>
          </p:cNvPr>
          <p:cNvSpPr/>
          <p:nvPr/>
        </p:nvSpPr>
        <p:spPr>
          <a:xfrm>
            <a:off x="16278250" y="2533695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74232D27-F76A-738E-C86C-75A3FCE3BCCE}"/>
              </a:ext>
            </a:extLst>
          </p:cNvPr>
          <p:cNvGrpSpPr/>
          <p:nvPr/>
        </p:nvGrpSpPr>
        <p:grpSpPr>
          <a:xfrm>
            <a:off x="17099793" y="2608888"/>
            <a:ext cx="188841" cy="188842"/>
            <a:chOff x="8672660" y="5000203"/>
            <a:chExt cx="188841" cy="188842"/>
          </a:xfrm>
        </p:grpSpPr>
        <p:sp>
          <p:nvSpPr>
            <p:cNvPr id="625" name="Rectangle 624">
              <a:extLst>
                <a:ext uri="{FF2B5EF4-FFF2-40B4-BE49-F238E27FC236}">
                  <a16:creationId xmlns:a16="http://schemas.microsoft.com/office/drawing/2014/main" id="{B1EF99B9-9314-5A36-C9F4-499BE4DCD72B}"/>
                </a:ext>
              </a:extLst>
            </p:cNvPr>
            <p:cNvSpPr/>
            <p:nvPr/>
          </p:nvSpPr>
          <p:spPr>
            <a:xfrm rot="2700000">
              <a:off x="8672660" y="5000203"/>
              <a:ext cx="188842" cy="188841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7" name="Freeform 133">
              <a:extLst>
                <a:ext uri="{FF2B5EF4-FFF2-40B4-BE49-F238E27FC236}">
                  <a16:creationId xmlns:a16="http://schemas.microsoft.com/office/drawing/2014/main" id="{0967334F-8A62-5F20-42E3-3745B22E5EA6}"/>
                </a:ext>
              </a:extLst>
            </p:cNvPr>
            <p:cNvSpPr/>
            <p:nvPr/>
          </p:nvSpPr>
          <p:spPr>
            <a:xfrm>
              <a:off x="8678295" y="5028207"/>
              <a:ext cx="163814" cy="139567"/>
            </a:xfrm>
            <a:custGeom>
              <a:avLst/>
              <a:gdLst>
                <a:gd name="connsiteX0" fmla="*/ 0 w 1983921"/>
                <a:gd name="connsiteY0" fmla="*/ 963386 h 963386"/>
                <a:gd name="connsiteX1" fmla="*/ 938893 w 1983921"/>
                <a:gd name="connsiteY1" fmla="*/ 710293 h 963386"/>
                <a:gd name="connsiteX2" fmla="*/ 1094014 w 1983921"/>
                <a:gd name="connsiteY2" fmla="*/ 244928 h 963386"/>
                <a:gd name="connsiteX3" fmla="*/ 1820636 w 1983921"/>
                <a:gd name="connsiteY3" fmla="*/ 40821 h 963386"/>
                <a:gd name="connsiteX4" fmla="*/ 1902278 w 1983921"/>
                <a:gd name="connsiteY4" fmla="*/ 24493 h 963386"/>
                <a:gd name="connsiteX5" fmla="*/ 1983921 w 1983921"/>
                <a:gd name="connsiteY5" fmla="*/ 0 h 963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3921" h="963386">
                  <a:moveTo>
                    <a:pt x="0" y="963386"/>
                  </a:moveTo>
                  <a:cubicBezTo>
                    <a:pt x="378278" y="896711"/>
                    <a:pt x="756557" y="830036"/>
                    <a:pt x="938893" y="710293"/>
                  </a:cubicBezTo>
                  <a:cubicBezTo>
                    <a:pt x="1121229" y="590550"/>
                    <a:pt x="947057" y="356507"/>
                    <a:pt x="1094014" y="244928"/>
                  </a:cubicBezTo>
                  <a:cubicBezTo>
                    <a:pt x="1240971" y="133349"/>
                    <a:pt x="1685926" y="77560"/>
                    <a:pt x="1820636" y="40821"/>
                  </a:cubicBezTo>
                  <a:cubicBezTo>
                    <a:pt x="1955346" y="4082"/>
                    <a:pt x="1875064" y="31296"/>
                    <a:pt x="1902278" y="24493"/>
                  </a:cubicBezTo>
                  <a:cubicBezTo>
                    <a:pt x="1929492" y="17689"/>
                    <a:pt x="1956706" y="8844"/>
                    <a:pt x="1983921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7952BF9C-333F-E0D4-1543-BF4FAD4225F5}"/>
              </a:ext>
            </a:extLst>
          </p:cNvPr>
          <p:cNvCxnSpPr>
            <a:cxnSpLocks/>
          </p:cNvCxnSpPr>
          <p:nvPr/>
        </p:nvCxnSpPr>
        <p:spPr>
          <a:xfrm>
            <a:off x="16599553" y="193112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9" name="Table 147">
            <a:extLst>
              <a:ext uri="{FF2B5EF4-FFF2-40B4-BE49-F238E27FC236}">
                <a16:creationId xmlns:a16="http://schemas.microsoft.com/office/drawing/2014/main" id="{C77CE3EE-744F-09B1-DFC5-2B8B4CDDB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43049"/>
              </p:ext>
            </p:extLst>
          </p:nvPr>
        </p:nvGraphicFramePr>
        <p:xfrm>
          <a:off x="11290784" y="707710"/>
          <a:ext cx="4871943" cy="2182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3531991"/>
                  </a:ext>
                </a:extLst>
              </a:tr>
              <a:tr h="436431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Dense</a:t>
                      </a:r>
                      <a:endParaRPr lang="en-US" b="1" dirty="0">
                        <a:latin typeface="Avenir Book" panose="02000503020000020003" pitchFamily="2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SoftMax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738637"/>
                  </a:ext>
                </a:extLst>
              </a:tr>
            </a:tbl>
          </a:graphicData>
        </a:graphic>
      </p:graphicFrame>
      <p:sp>
        <p:nvSpPr>
          <p:cNvPr id="224" name="Oval 223">
            <a:extLst>
              <a:ext uri="{FF2B5EF4-FFF2-40B4-BE49-F238E27FC236}">
                <a16:creationId xmlns:a16="http://schemas.microsoft.com/office/drawing/2014/main" id="{B2621445-8DC6-A3FC-2D0C-D4BF0B5C218A}"/>
              </a:ext>
            </a:extLst>
          </p:cNvPr>
          <p:cNvSpPr/>
          <p:nvPr/>
        </p:nvSpPr>
        <p:spPr>
          <a:xfrm>
            <a:off x="16436523" y="3016081"/>
            <a:ext cx="109709" cy="10970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F71126C4-9AE2-C19B-6896-DA03FC0421FF}"/>
              </a:ext>
            </a:extLst>
          </p:cNvPr>
          <p:cNvCxnSpPr>
            <a:cxnSpLocks/>
          </p:cNvCxnSpPr>
          <p:nvPr/>
        </p:nvCxnSpPr>
        <p:spPr>
          <a:xfrm>
            <a:off x="16489034" y="2885252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Oval 234">
            <a:extLst>
              <a:ext uri="{FF2B5EF4-FFF2-40B4-BE49-F238E27FC236}">
                <a16:creationId xmlns:a16="http://schemas.microsoft.com/office/drawing/2014/main" id="{069D5B9D-F4DE-802D-7F12-D6EA506CA4F7}"/>
              </a:ext>
            </a:extLst>
          </p:cNvPr>
          <p:cNvSpPr/>
          <p:nvPr/>
        </p:nvSpPr>
        <p:spPr>
          <a:xfrm>
            <a:off x="16638858" y="3012429"/>
            <a:ext cx="109709" cy="109709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9EFAD4E-40D4-2425-F3C5-7BB21694D26B}"/>
              </a:ext>
            </a:extLst>
          </p:cNvPr>
          <p:cNvCxnSpPr>
            <a:cxnSpLocks/>
          </p:cNvCxnSpPr>
          <p:nvPr/>
        </p:nvCxnSpPr>
        <p:spPr>
          <a:xfrm>
            <a:off x="16689846" y="2888223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ounded Rectangle 106">
            <a:extLst>
              <a:ext uri="{FF2B5EF4-FFF2-40B4-BE49-F238E27FC236}">
                <a16:creationId xmlns:a16="http://schemas.microsoft.com/office/drawing/2014/main" id="{2EAA8201-F990-2B62-F44C-19925E064271}"/>
              </a:ext>
            </a:extLst>
          </p:cNvPr>
          <p:cNvSpPr/>
          <p:nvPr/>
        </p:nvSpPr>
        <p:spPr>
          <a:xfrm>
            <a:off x="16283913" y="2077978"/>
            <a:ext cx="634652" cy="324178"/>
          </a:xfrm>
          <a:prstGeom prst="roundRect">
            <a:avLst/>
          </a:prstGeom>
          <a:solidFill>
            <a:schemeClr val="tx1"/>
          </a:solidFill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DDB85DC6-DBB4-2113-7CC6-3F3D931B3C32}"/>
              </a:ext>
            </a:extLst>
          </p:cNvPr>
          <p:cNvCxnSpPr>
            <a:cxnSpLocks/>
          </p:cNvCxnSpPr>
          <p:nvPr/>
        </p:nvCxnSpPr>
        <p:spPr>
          <a:xfrm>
            <a:off x="16599164" y="238751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B6771CC-39E3-05CB-6267-5E075DB394F5}"/>
              </a:ext>
            </a:extLst>
          </p:cNvPr>
          <p:cNvGrpSpPr/>
          <p:nvPr/>
        </p:nvGrpSpPr>
        <p:grpSpPr>
          <a:xfrm>
            <a:off x="16279066" y="1625105"/>
            <a:ext cx="634652" cy="324178"/>
            <a:chOff x="3448663" y="1963491"/>
            <a:chExt cx="2171399" cy="1109143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EABF981-4194-1553-0F5E-06A7B2AD1301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41" name="Chevron 359">
                <a:extLst>
                  <a:ext uri="{FF2B5EF4-FFF2-40B4-BE49-F238E27FC236}">
                    <a16:creationId xmlns:a16="http://schemas.microsoft.com/office/drawing/2014/main" id="{F0301861-2371-98B3-FF3E-DF000A51996A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4" name="Chevron 360">
                <a:extLst>
                  <a:ext uri="{FF2B5EF4-FFF2-40B4-BE49-F238E27FC236}">
                    <a16:creationId xmlns:a16="http://schemas.microsoft.com/office/drawing/2014/main" id="{015AB0F0-CC59-FA63-F5EA-AE45DC1D0A8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5" name="Chevron 361">
                <a:extLst>
                  <a:ext uri="{FF2B5EF4-FFF2-40B4-BE49-F238E27FC236}">
                    <a16:creationId xmlns:a16="http://schemas.microsoft.com/office/drawing/2014/main" id="{05FA99D4-5637-D719-31A5-107A474BE1B5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7" name="Chevron 362">
                <a:extLst>
                  <a:ext uri="{FF2B5EF4-FFF2-40B4-BE49-F238E27FC236}">
                    <a16:creationId xmlns:a16="http://schemas.microsoft.com/office/drawing/2014/main" id="{8195D080-DD3A-ABBC-67C5-75E791AFF430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8" name="Chevron 363">
                <a:extLst>
                  <a:ext uri="{FF2B5EF4-FFF2-40B4-BE49-F238E27FC236}">
                    <a16:creationId xmlns:a16="http://schemas.microsoft.com/office/drawing/2014/main" id="{9CC66EC4-1A5C-1BF5-2095-EE06A1D2FF72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1" name="Chevron 364">
                <a:extLst>
                  <a:ext uri="{FF2B5EF4-FFF2-40B4-BE49-F238E27FC236}">
                    <a16:creationId xmlns:a16="http://schemas.microsoft.com/office/drawing/2014/main" id="{4F25F95C-D030-DB9B-84D2-B99D13DED57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3" name="Chevron 365">
                <a:extLst>
                  <a:ext uri="{FF2B5EF4-FFF2-40B4-BE49-F238E27FC236}">
                    <a16:creationId xmlns:a16="http://schemas.microsoft.com/office/drawing/2014/main" id="{FF10ED64-973F-B1ED-5164-695F0943FFB6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4" name="Chevron 366">
                <a:extLst>
                  <a:ext uri="{FF2B5EF4-FFF2-40B4-BE49-F238E27FC236}">
                    <a16:creationId xmlns:a16="http://schemas.microsoft.com/office/drawing/2014/main" id="{EB0DFC1D-0227-601D-1FFA-B09DEC8253FC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7" name="Chevron 367">
                <a:extLst>
                  <a:ext uri="{FF2B5EF4-FFF2-40B4-BE49-F238E27FC236}">
                    <a16:creationId xmlns:a16="http://schemas.microsoft.com/office/drawing/2014/main" id="{F65FD1D9-D51E-4DD7-B507-F32AE21CDED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4238B87F-D4FA-AC1F-9CD1-B74EFF5AC3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ED6DC120-E249-4FDD-5A67-A91A5A18CA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0" name="Rounded Rectangle 358">
              <a:extLst>
                <a:ext uri="{FF2B5EF4-FFF2-40B4-BE49-F238E27FC236}">
                  <a16:creationId xmlns:a16="http://schemas.microsoft.com/office/drawing/2014/main" id="{672AFBD9-C8E2-DBEF-A81E-F091FA253701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8A254D4B-B203-BB81-818E-5B8D23FD5034}"/>
              </a:ext>
            </a:extLst>
          </p:cNvPr>
          <p:cNvGrpSpPr/>
          <p:nvPr/>
        </p:nvGrpSpPr>
        <p:grpSpPr>
          <a:xfrm>
            <a:off x="17061888" y="1702746"/>
            <a:ext cx="213697" cy="188842"/>
            <a:chOff x="6114441" y="4148345"/>
            <a:chExt cx="240990" cy="212959"/>
          </a:xfrm>
        </p:grpSpPr>
        <p:sp>
          <p:nvSpPr>
            <p:cNvPr id="663" name="Rectangle 662">
              <a:extLst>
                <a:ext uri="{FF2B5EF4-FFF2-40B4-BE49-F238E27FC236}">
                  <a16:creationId xmlns:a16="http://schemas.microsoft.com/office/drawing/2014/main" id="{EB551EA0-A8E0-8D08-FD80-6538558B831D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BD77867B-6789-FAE9-C597-633A6CDF9154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F0F7C28B-D547-C6EE-49E3-775F31CD5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0" name="Straight Connector 669">
            <a:extLst>
              <a:ext uri="{FF2B5EF4-FFF2-40B4-BE49-F238E27FC236}">
                <a16:creationId xmlns:a16="http://schemas.microsoft.com/office/drawing/2014/main" id="{39E6FB7E-AD62-CFEC-E272-3661BCF53CEC}"/>
              </a:ext>
            </a:extLst>
          </p:cNvPr>
          <p:cNvCxnSpPr>
            <a:cxnSpLocks/>
          </p:cNvCxnSpPr>
          <p:nvPr/>
        </p:nvCxnSpPr>
        <p:spPr>
          <a:xfrm rot="10800000">
            <a:off x="16603668" y="1468791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1" name="TextBox 670">
            <a:extLst>
              <a:ext uri="{FF2B5EF4-FFF2-40B4-BE49-F238E27FC236}">
                <a16:creationId xmlns:a16="http://schemas.microsoft.com/office/drawing/2014/main" id="{4C28976F-7BAE-EB11-332B-2EDB3B216C9B}"/>
              </a:ext>
            </a:extLst>
          </p:cNvPr>
          <p:cNvSpPr txBox="1"/>
          <p:nvPr/>
        </p:nvSpPr>
        <p:spPr>
          <a:xfrm>
            <a:off x="15991682" y="3134513"/>
            <a:ext cx="1216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venir Book" panose="02000503020000020003" pitchFamily="2" charset="0"/>
              </a:rPr>
              <a:t>binary classification </a:t>
            </a:r>
          </a:p>
          <a:p>
            <a:pPr algn="ctr"/>
            <a:r>
              <a:rPr lang="en-US" sz="1000" dirty="0">
                <a:latin typeface="Avenir Book" panose="02000503020000020003" pitchFamily="2" charset="0"/>
              </a:rPr>
              <a:t>vector  </a:t>
            </a:r>
          </a:p>
        </p:txBody>
      </p:sp>
      <p:grpSp>
        <p:nvGrpSpPr>
          <p:cNvPr id="680" name="Group 679">
            <a:extLst>
              <a:ext uri="{FF2B5EF4-FFF2-40B4-BE49-F238E27FC236}">
                <a16:creationId xmlns:a16="http://schemas.microsoft.com/office/drawing/2014/main" id="{8F51187C-E2D2-A7BD-0258-3F8B20BCAA6E}"/>
              </a:ext>
            </a:extLst>
          </p:cNvPr>
          <p:cNvGrpSpPr/>
          <p:nvPr/>
        </p:nvGrpSpPr>
        <p:grpSpPr>
          <a:xfrm>
            <a:off x="16300834" y="4366023"/>
            <a:ext cx="634652" cy="324178"/>
            <a:chOff x="3448663" y="1963491"/>
            <a:chExt cx="2171399" cy="1109143"/>
          </a:xfrm>
        </p:grpSpPr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26B53B32-EE86-6A5E-D94C-2CA1A4541B37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686" name="Chevron 359">
                <a:extLst>
                  <a:ext uri="{FF2B5EF4-FFF2-40B4-BE49-F238E27FC236}">
                    <a16:creationId xmlns:a16="http://schemas.microsoft.com/office/drawing/2014/main" id="{5DC43A3A-5441-F230-4476-6A8EFDA3115B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8" name="Chevron 360">
                <a:extLst>
                  <a:ext uri="{FF2B5EF4-FFF2-40B4-BE49-F238E27FC236}">
                    <a16:creationId xmlns:a16="http://schemas.microsoft.com/office/drawing/2014/main" id="{1E4EC1D1-F468-120D-0FCD-B88C503429FE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9" name="Chevron 361">
                <a:extLst>
                  <a:ext uri="{FF2B5EF4-FFF2-40B4-BE49-F238E27FC236}">
                    <a16:creationId xmlns:a16="http://schemas.microsoft.com/office/drawing/2014/main" id="{75E30203-71C1-A0A9-A1D2-1ECD186ACC59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0" name="Chevron 362">
                <a:extLst>
                  <a:ext uri="{FF2B5EF4-FFF2-40B4-BE49-F238E27FC236}">
                    <a16:creationId xmlns:a16="http://schemas.microsoft.com/office/drawing/2014/main" id="{B4CBF83B-D74B-CC6F-B301-EB3610D8387D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1" name="Chevron 363">
                <a:extLst>
                  <a:ext uri="{FF2B5EF4-FFF2-40B4-BE49-F238E27FC236}">
                    <a16:creationId xmlns:a16="http://schemas.microsoft.com/office/drawing/2014/main" id="{C2DA05B2-32EC-80E1-F637-18783110A66F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2" name="Chevron 364">
                <a:extLst>
                  <a:ext uri="{FF2B5EF4-FFF2-40B4-BE49-F238E27FC236}">
                    <a16:creationId xmlns:a16="http://schemas.microsoft.com/office/drawing/2014/main" id="{AEB80E9B-E581-87FD-AF01-771AE6E27E64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4" name="Chevron 365">
                <a:extLst>
                  <a:ext uri="{FF2B5EF4-FFF2-40B4-BE49-F238E27FC236}">
                    <a16:creationId xmlns:a16="http://schemas.microsoft.com/office/drawing/2014/main" id="{49CA3C58-AFF1-5914-3511-31DD4C0753C2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5" name="Chevron 366">
                <a:extLst>
                  <a:ext uri="{FF2B5EF4-FFF2-40B4-BE49-F238E27FC236}">
                    <a16:creationId xmlns:a16="http://schemas.microsoft.com/office/drawing/2014/main" id="{4B8E6002-34DA-B79B-4D75-C6DD5BBE1B42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6" name="Chevron 367">
                <a:extLst>
                  <a:ext uri="{FF2B5EF4-FFF2-40B4-BE49-F238E27FC236}">
                    <a16:creationId xmlns:a16="http://schemas.microsoft.com/office/drawing/2014/main" id="{F0016FEA-5ABC-43B1-596C-662995BC73CD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553583CB-28BF-8AD5-C4B0-9CD26C22C0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ED0ABEBE-931A-0882-FD7E-7AC66F874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4" name="Rounded Rectangle 358">
              <a:extLst>
                <a:ext uri="{FF2B5EF4-FFF2-40B4-BE49-F238E27FC236}">
                  <a16:creationId xmlns:a16="http://schemas.microsoft.com/office/drawing/2014/main" id="{154E9947-297A-E5D0-9DA7-AC8979FB4650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0" name="Group 699">
            <a:extLst>
              <a:ext uri="{FF2B5EF4-FFF2-40B4-BE49-F238E27FC236}">
                <a16:creationId xmlns:a16="http://schemas.microsoft.com/office/drawing/2014/main" id="{90FA2A73-8E45-7212-FC46-F02D09A784F4}"/>
              </a:ext>
            </a:extLst>
          </p:cNvPr>
          <p:cNvGrpSpPr/>
          <p:nvPr/>
        </p:nvGrpSpPr>
        <p:grpSpPr>
          <a:xfrm>
            <a:off x="17083656" y="4443664"/>
            <a:ext cx="213697" cy="188842"/>
            <a:chOff x="6114441" y="4148345"/>
            <a:chExt cx="240990" cy="212959"/>
          </a:xfrm>
        </p:grpSpPr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1D45D194-F322-5AC2-08F8-5A35253BAE22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06" name="Straight Connector 705">
              <a:extLst>
                <a:ext uri="{FF2B5EF4-FFF2-40B4-BE49-F238E27FC236}">
                  <a16:creationId xmlns:a16="http://schemas.microsoft.com/office/drawing/2014/main" id="{6D173D2C-1032-B394-F3B4-6590EA2E5728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>
              <a:extLst>
                <a:ext uri="{FF2B5EF4-FFF2-40B4-BE49-F238E27FC236}">
                  <a16:creationId xmlns:a16="http://schemas.microsoft.com/office/drawing/2014/main" id="{A821CFEE-E522-80C5-952B-70183BA6C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9" name="Straight Connector 708">
            <a:extLst>
              <a:ext uri="{FF2B5EF4-FFF2-40B4-BE49-F238E27FC236}">
                <a16:creationId xmlns:a16="http://schemas.microsoft.com/office/drawing/2014/main" id="{3CCBC9C1-D4E9-CE34-26F1-A5E64AD001BA}"/>
              </a:ext>
            </a:extLst>
          </p:cNvPr>
          <p:cNvCxnSpPr>
            <a:cxnSpLocks/>
          </p:cNvCxnSpPr>
          <p:nvPr/>
        </p:nvCxnSpPr>
        <p:spPr>
          <a:xfrm rot="10800000">
            <a:off x="16625436" y="420970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2" name="TextBox 711">
            <a:extLst>
              <a:ext uri="{FF2B5EF4-FFF2-40B4-BE49-F238E27FC236}">
                <a16:creationId xmlns:a16="http://schemas.microsoft.com/office/drawing/2014/main" id="{03804249-9FD8-21FB-F8CE-5DBD935D404C}"/>
              </a:ext>
            </a:extLst>
          </p:cNvPr>
          <p:cNvSpPr txBox="1"/>
          <p:nvPr/>
        </p:nvSpPr>
        <p:spPr>
          <a:xfrm>
            <a:off x="16141517" y="379062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13" name="Chevron 537">
            <a:extLst>
              <a:ext uri="{FF2B5EF4-FFF2-40B4-BE49-F238E27FC236}">
                <a16:creationId xmlns:a16="http://schemas.microsoft.com/office/drawing/2014/main" id="{3B2146AC-2503-413A-F209-150EFAF2B109}"/>
              </a:ext>
            </a:extLst>
          </p:cNvPr>
          <p:cNvSpPr/>
          <p:nvPr/>
        </p:nvSpPr>
        <p:spPr>
          <a:xfrm rot="5400000">
            <a:off x="16505982" y="402220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78B72C21-90AE-5094-C07B-218597D0E99C}"/>
              </a:ext>
            </a:extLst>
          </p:cNvPr>
          <p:cNvGrpSpPr/>
          <p:nvPr/>
        </p:nvGrpSpPr>
        <p:grpSpPr>
          <a:xfrm>
            <a:off x="16308110" y="4832962"/>
            <a:ext cx="634652" cy="324178"/>
            <a:chOff x="3448663" y="1963491"/>
            <a:chExt cx="2171399" cy="1109143"/>
          </a:xfrm>
        </p:grpSpPr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004608FB-0ACE-D551-FF04-14DA571ADF69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722" name="Chevron 359">
                <a:extLst>
                  <a:ext uri="{FF2B5EF4-FFF2-40B4-BE49-F238E27FC236}">
                    <a16:creationId xmlns:a16="http://schemas.microsoft.com/office/drawing/2014/main" id="{DD949C87-2830-C43A-E050-DA537BF25D2F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4" name="Chevron 360">
                <a:extLst>
                  <a:ext uri="{FF2B5EF4-FFF2-40B4-BE49-F238E27FC236}">
                    <a16:creationId xmlns:a16="http://schemas.microsoft.com/office/drawing/2014/main" id="{953BBEA6-0813-AA62-D014-7DD6D72A5014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5" name="Chevron 361">
                <a:extLst>
                  <a:ext uri="{FF2B5EF4-FFF2-40B4-BE49-F238E27FC236}">
                    <a16:creationId xmlns:a16="http://schemas.microsoft.com/office/drawing/2014/main" id="{46765E84-952B-968C-2D92-22F9CEF00941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6" name="Chevron 362">
                <a:extLst>
                  <a:ext uri="{FF2B5EF4-FFF2-40B4-BE49-F238E27FC236}">
                    <a16:creationId xmlns:a16="http://schemas.microsoft.com/office/drawing/2014/main" id="{B20374FC-A288-0563-8E46-39DDD9525C33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7" name="Chevron 363">
                <a:extLst>
                  <a:ext uri="{FF2B5EF4-FFF2-40B4-BE49-F238E27FC236}">
                    <a16:creationId xmlns:a16="http://schemas.microsoft.com/office/drawing/2014/main" id="{EB45EC0E-3711-4942-100B-908210FBED57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9" name="Chevron 364">
                <a:extLst>
                  <a:ext uri="{FF2B5EF4-FFF2-40B4-BE49-F238E27FC236}">
                    <a16:creationId xmlns:a16="http://schemas.microsoft.com/office/drawing/2014/main" id="{460083D1-B08C-A44F-18BE-0F3C9C5589A1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2" name="Chevron 365">
                <a:extLst>
                  <a:ext uri="{FF2B5EF4-FFF2-40B4-BE49-F238E27FC236}">
                    <a16:creationId xmlns:a16="http://schemas.microsoft.com/office/drawing/2014/main" id="{78E0E032-76A1-EF12-F622-0E02984BE7C0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3" name="Chevron 366">
                <a:extLst>
                  <a:ext uri="{FF2B5EF4-FFF2-40B4-BE49-F238E27FC236}">
                    <a16:creationId xmlns:a16="http://schemas.microsoft.com/office/drawing/2014/main" id="{B9D188A0-1335-13B6-724F-468A331D8547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6" name="Chevron 367">
                <a:extLst>
                  <a:ext uri="{FF2B5EF4-FFF2-40B4-BE49-F238E27FC236}">
                    <a16:creationId xmlns:a16="http://schemas.microsoft.com/office/drawing/2014/main" id="{6676F042-87EE-4F5C-CDA9-CCBADB6D048F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8E2E44DE-A1BD-5F06-103A-EB181FDB51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>
                <a:extLst>
                  <a:ext uri="{FF2B5EF4-FFF2-40B4-BE49-F238E27FC236}">
                    <a16:creationId xmlns:a16="http://schemas.microsoft.com/office/drawing/2014/main" id="{4DB5A8D8-51F8-DDFC-3C94-C828ABA922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0" name="Rounded Rectangle 358">
              <a:extLst>
                <a:ext uri="{FF2B5EF4-FFF2-40B4-BE49-F238E27FC236}">
                  <a16:creationId xmlns:a16="http://schemas.microsoft.com/office/drawing/2014/main" id="{7D26A0E8-1A2A-0530-92CB-AB2E3E3B5E5C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414DBF93-B0EB-50F9-EF0F-59C18915DF20}"/>
              </a:ext>
            </a:extLst>
          </p:cNvPr>
          <p:cNvGrpSpPr/>
          <p:nvPr/>
        </p:nvGrpSpPr>
        <p:grpSpPr>
          <a:xfrm>
            <a:off x="17090932" y="4910603"/>
            <a:ext cx="213697" cy="188842"/>
            <a:chOff x="6114441" y="4148345"/>
            <a:chExt cx="240990" cy="212959"/>
          </a:xfrm>
        </p:grpSpPr>
        <p:sp>
          <p:nvSpPr>
            <p:cNvPr id="742" name="Rectangle 741">
              <a:extLst>
                <a:ext uri="{FF2B5EF4-FFF2-40B4-BE49-F238E27FC236}">
                  <a16:creationId xmlns:a16="http://schemas.microsoft.com/office/drawing/2014/main" id="{C396400B-9587-F5B2-9FBB-0E1C9B664481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DEDABBAD-AE5D-BDCA-8E0C-7341000BB839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Straight Connector 747">
              <a:extLst>
                <a:ext uri="{FF2B5EF4-FFF2-40B4-BE49-F238E27FC236}">
                  <a16:creationId xmlns:a16="http://schemas.microsoft.com/office/drawing/2014/main" id="{9F8426A3-800B-0AFE-7EE0-34BA2137D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93429FAA-E0CF-8425-0DB0-C7CA4711722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4676648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>
            <a:extLst>
              <a:ext uri="{FF2B5EF4-FFF2-40B4-BE49-F238E27FC236}">
                <a16:creationId xmlns:a16="http://schemas.microsoft.com/office/drawing/2014/main" id="{6AF8BC9A-7E47-AD5B-64BA-2D32CD8F0A55}"/>
              </a:ext>
            </a:extLst>
          </p:cNvPr>
          <p:cNvCxnSpPr>
            <a:cxnSpLocks/>
          </p:cNvCxnSpPr>
          <p:nvPr/>
        </p:nvCxnSpPr>
        <p:spPr>
          <a:xfrm rot="10800000">
            <a:off x="16632712" y="5186792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5" name="Chevron 537">
            <a:extLst>
              <a:ext uri="{FF2B5EF4-FFF2-40B4-BE49-F238E27FC236}">
                <a16:creationId xmlns:a16="http://schemas.microsoft.com/office/drawing/2014/main" id="{EF70BC87-A75D-E78F-BDB6-9A855B929BCD}"/>
              </a:ext>
            </a:extLst>
          </p:cNvPr>
          <p:cNvSpPr/>
          <p:nvPr/>
        </p:nvSpPr>
        <p:spPr>
          <a:xfrm rot="5400000">
            <a:off x="16522127" y="5217330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22018F81-2325-B753-D805-DA4DE397F56D}"/>
              </a:ext>
            </a:extLst>
          </p:cNvPr>
          <p:cNvSpPr txBox="1"/>
          <p:nvPr/>
        </p:nvSpPr>
        <p:spPr>
          <a:xfrm>
            <a:off x="16271062" y="5420829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  <p:graphicFrame>
        <p:nvGraphicFramePr>
          <p:cNvPr id="259" name="Table 147">
            <a:extLst>
              <a:ext uri="{FF2B5EF4-FFF2-40B4-BE49-F238E27FC236}">
                <a16:creationId xmlns:a16="http://schemas.microsoft.com/office/drawing/2014/main" id="{65927B91-4F1B-4C0C-D23D-6EEE1FBBB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37854"/>
              </p:ext>
            </p:extLst>
          </p:nvPr>
        </p:nvGraphicFramePr>
        <p:xfrm>
          <a:off x="11246658" y="3937988"/>
          <a:ext cx="4871943" cy="125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  <a:tr h="418372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2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8902163"/>
                  </a:ext>
                </a:extLst>
              </a:tr>
            </a:tbl>
          </a:graphicData>
        </a:graphic>
      </p:graphicFrame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BE8119F-2844-556E-F530-A64A7DEE6AA9}"/>
              </a:ext>
            </a:extLst>
          </p:cNvPr>
          <p:cNvGrpSpPr/>
          <p:nvPr/>
        </p:nvGrpSpPr>
        <p:grpSpPr>
          <a:xfrm>
            <a:off x="16344960" y="6361313"/>
            <a:ext cx="634652" cy="324178"/>
            <a:chOff x="3448663" y="1963491"/>
            <a:chExt cx="2171399" cy="1109143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D2CAAC5-7078-792E-1FD3-824F12302DAE}"/>
                </a:ext>
              </a:extLst>
            </p:cNvPr>
            <p:cNvGrpSpPr/>
            <p:nvPr/>
          </p:nvGrpSpPr>
          <p:grpSpPr>
            <a:xfrm>
              <a:off x="3448663" y="2010366"/>
              <a:ext cx="2171378" cy="1043936"/>
              <a:chOff x="3114448" y="854599"/>
              <a:chExt cx="2175036" cy="1148292"/>
            </a:xfrm>
          </p:grpSpPr>
          <p:sp>
            <p:nvSpPr>
              <p:cNvPr id="263" name="Chevron 359">
                <a:extLst>
                  <a:ext uri="{FF2B5EF4-FFF2-40B4-BE49-F238E27FC236}">
                    <a16:creationId xmlns:a16="http://schemas.microsoft.com/office/drawing/2014/main" id="{ECAF3CB6-18C3-E31B-7C7C-4045E1D61C74}"/>
                  </a:ext>
                </a:extLst>
              </p:cNvPr>
              <p:cNvSpPr/>
              <p:nvPr/>
            </p:nvSpPr>
            <p:spPr>
              <a:xfrm rot="5400000">
                <a:off x="4638449" y="135185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Chevron 360">
                <a:extLst>
                  <a:ext uri="{FF2B5EF4-FFF2-40B4-BE49-F238E27FC236}">
                    <a16:creationId xmlns:a16="http://schemas.microsoft.com/office/drawing/2014/main" id="{611C5566-34AE-3B66-6D2B-38D84DD7FEE5}"/>
                  </a:ext>
                </a:extLst>
              </p:cNvPr>
              <p:cNvSpPr/>
              <p:nvPr/>
            </p:nvSpPr>
            <p:spPr>
              <a:xfrm rot="5400000">
                <a:off x="3918327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Chevron 361">
                <a:extLst>
                  <a:ext uri="{FF2B5EF4-FFF2-40B4-BE49-F238E27FC236}">
                    <a16:creationId xmlns:a16="http://schemas.microsoft.com/office/drawing/2014/main" id="{97AE58F5-F05B-C863-BA44-7E78CABB967E}"/>
                  </a:ext>
                </a:extLst>
              </p:cNvPr>
              <p:cNvSpPr/>
              <p:nvPr/>
            </p:nvSpPr>
            <p:spPr>
              <a:xfrm rot="5400000">
                <a:off x="3185282" y="135185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5" name="Chevron 362">
                <a:extLst>
                  <a:ext uri="{FF2B5EF4-FFF2-40B4-BE49-F238E27FC236}">
                    <a16:creationId xmlns:a16="http://schemas.microsoft.com/office/drawing/2014/main" id="{B4A49452-054E-7E33-B24B-BFBE4ED0D909}"/>
                  </a:ext>
                </a:extLst>
              </p:cNvPr>
              <p:cNvSpPr/>
              <p:nvPr/>
            </p:nvSpPr>
            <p:spPr>
              <a:xfrm rot="5400000">
                <a:off x="4638446" y="1060878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6" name="Chevron 363">
                <a:extLst>
                  <a:ext uri="{FF2B5EF4-FFF2-40B4-BE49-F238E27FC236}">
                    <a16:creationId xmlns:a16="http://schemas.microsoft.com/office/drawing/2014/main" id="{F01D557F-21EF-5D4B-54E9-8FEA6953F10A}"/>
                  </a:ext>
                </a:extLst>
              </p:cNvPr>
              <p:cNvSpPr/>
              <p:nvPr/>
            </p:nvSpPr>
            <p:spPr>
              <a:xfrm rot="5400000">
                <a:off x="3918324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Chevron 364">
                <a:extLst>
                  <a:ext uri="{FF2B5EF4-FFF2-40B4-BE49-F238E27FC236}">
                    <a16:creationId xmlns:a16="http://schemas.microsoft.com/office/drawing/2014/main" id="{FA11BDA2-B533-0FD8-3E0F-F529C29A0B2C}"/>
                  </a:ext>
                </a:extLst>
              </p:cNvPr>
              <p:cNvSpPr/>
              <p:nvPr/>
            </p:nvSpPr>
            <p:spPr>
              <a:xfrm rot="5400000">
                <a:off x="3185279" y="1060879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3" name="Chevron 365">
                <a:extLst>
                  <a:ext uri="{FF2B5EF4-FFF2-40B4-BE49-F238E27FC236}">
                    <a16:creationId xmlns:a16="http://schemas.microsoft.com/office/drawing/2014/main" id="{6743B733-522E-9B1D-0F94-655952A6486D}"/>
                  </a:ext>
                </a:extLst>
              </p:cNvPr>
              <p:cNvSpPr/>
              <p:nvPr/>
            </p:nvSpPr>
            <p:spPr>
              <a:xfrm rot="5400000">
                <a:off x="4638442" y="785514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8" name="Chevron 366">
                <a:extLst>
                  <a:ext uri="{FF2B5EF4-FFF2-40B4-BE49-F238E27FC236}">
                    <a16:creationId xmlns:a16="http://schemas.microsoft.com/office/drawing/2014/main" id="{3AF69E27-95CD-D882-3743-CF3742E004A5}"/>
                  </a:ext>
                </a:extLst>
              </p:cNvPr>
              <p:cNvSpPr/>
              <p:nvPr/>
            </p:nvSpPr>
            <p:spPr>
              <a:xfrm rot="5400000">
                <a:off x="3918320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9" name="Chevron 367">
                <a:extLst>
                  <a:ext uri="{FF2B5EF4-FFF2-40B4-BE49-F238E27FC236}">
                    <a16:creationId xmlns:a16="http://schemas.microsoft.com/office/drawing/2014/main" id="{B6601B29-162F-8361-0E2C-05C699E94FE7}"/>
                  </a:ext>
                </a:extLst>
              </p:cNvPr>
              <p:cNvSpPr/>
              <p:nvPr/>
            </p:nvSpPr>
            <p:spPr>
              <a:xfrm rot="5400000">
                <a:off x="3185275" y="785515"/>
                <a:ext cx="581950" cy="720121"/>
              </a:xfrm>
              <a:prstGeom prst="chevron">
                <a:avLst>
                  <a:gd name="adj" fmla="val 7818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0" name="Straight Connector 769">
                <a:extLst>
                  <a:ext uri="{FF2B5EF4-FFF2-40B4-BE49-F238E27FC236}">
                    <a16:creationId xmlns:a16="http://schemas.microsoft.com/office/drawing/2014/main" id="{260FE790-6C94-8F48-0583-4ADC66CBE9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9483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>
                <a:extLst>
                  <a:ext uri="{FF2B5EF4-FFF2-40B4-BE49-F238E27FC236}">
                    <a16:creationId xmlns:a16="http://schemas.microsoft.com/office/drawing/2014/main" id="{D512295C-16B9-72C4-CD09-A0F47AFF8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4448" y="854599"/>
                <a:ext cx="0" cy="69792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Rounded Rectangle 358">
              <a:extLst>
                <a:ext uri="{FF2B5EF4-FFF2-40B4-BE49-F238E27FC236}">
                  <a16:creationId xmlns:a16="http://schemas.microsoft.com/office/drawing/2014/main" id="{000EA291-7098-B43A-7481-AB9EC59992A9}"/>
                </a:ext>
              </a:extLst>
            </p:cNvPr>
            <p:cNvSpPr/>
            <p:nvPr/>
          </p:nvSpPr>
          <p:spPr>
            <a:xfrm>
              <a:off x="3448663" y="1963491"/>
              <a:ext cx="2171399" cy="1109143"/>
            </a:xfrm>
            <a:prstGeom prst="roundRect">
              <a:avLst/>
            </a:prstGeom>
            <a:noFill/>
            <a:ln w="635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2" name="Group 771">
            <a:extLst>
              <a:ext uri="{FF2B5EF4-FFF2-40B4-BE49-F238E27FC236}">
                <a16:creationId xmlns:a16="http://schemas.microsoft.com/office/drawing/2014/main" id="{9ADDCAAE-6D2E-9138-1DA9-1BC615E2DA85}"/>
              </a:ext>
            </a:extLst>
          </p:cNvPr>
          <p:cNvGrpSpPr/>
          <p:nvPr/>
        </p:nvGrpSpPr>
        <p:grpSpPr>
          <a:xfrm>
            <a:off x="17127782" y="6438954"/>
            <a:ext cx="213697" cy="188842"/>
            <a:chOff x="6114441" y="4148345"/>
            <a:chExt cx="240990" cy="212959"/>
          </a:xfrm>
        </p:grpSpPr>
        <p:sp>
          <p:nvSpPr>
            <p:cNvPr id="773" name="Rectangle 772">
              <a:extLst>
                <a:ext uri="{FF2B5EF4-FFF2-40B4-BE49-F238E27FC236}">
                  <a16:creationId xmlns:a16="http://schemas.microsoft.com/office/drawing/2014/main" id="{EE6AA87F-9F8A-CDFD-EE0E-A887FD33EFF9}"/>
                </a:ext>
              </a:extLst>
            </p:cNvPr>
            <p:cNvSpPr/>
            <p:nvPr/>
          </p:nvSpPr>
          <p:spPr>
            <a:xfrm rot="2700000">
              <a:off x="6142472" y="4148345"/>
              <a:ext cx="212959" cy="212959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4" name="Straight Connector 773">
              <a:extLst>
                <a:ext uri="{FF2B5EF4-FFF2-40B4-BE49-F238E27FC236}">
                  <a16:creationId xmlns:a16="http://schemas.microsoft.com/office/drawing/2014/main" id="{589D882B-95F0-09C7-DE1C-825955656A6D}"/>
                </a:ext>
              </a:extLst>
            </p:cNvPr>
            <p:cNvCxnSpPr>
              <a:cxnSpLocks/>
            </p:cNvCxnSpPr>
            <p:nvPr/>
          </p:nvCxnSpPr>
          <p:spPr>
            <a:xfrm>
              <a:off x="6114441" y="4272504"/>
              <a:ext cx="13577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Straight Connector 774">
              <a:extLst>
                <a:ext uri="{FF2B5EF4-FFF2-40B4-BE49-F238E27FC236}">
                  <a16:creationId xmlns:a16="http://schemas.microsoft.com/office/drawing/2014/main" id="{EA1B208A-2CA0-2190-7BA9-81104945C8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6791" y="4184883"/>
              <a:ext cx="102568" cy="9410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8D745986-EE82-95F6-2955-CF688C0DAE4A}"/>
              </a:ext>
            </a:extLst>
          </p:cNvPr>
          <p:cNvCxnSpPr>
            <a:cxnSpLocks/>
          </p:cNvCxnSpPr>
          <p:nvPr/>
        </p:nvCxnSpPr>
        <p:spPr>
          <a:xfrm rot="10800000">
            <a:off x="16669562" y="6204999"/>
            <a:ext cx="1686" cy="141049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7" name="TextBox 776">
            <a:extLst>
              <a:ext uri="{FF2B5EF4-FFF2-40B4-BE49-F238E27FC236}">
                <a16:creationId xmlns:a16="http://schemas.microsoft.com/office/drawing/2014/main" id="{2986F478-C671-731F-E51D-EE7EA62CABD7}"/>
              </a:ext>
            </a:extLst>
          </p:cNvPr>
          <p:cNvSpPr txBox="1"/>
          <p:nvPr/>
        </p:nvSpPr>
        <p:spPr>
          <a:xfrm>
            <a:off x="16185643" y="5785911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1D input vector  </a:t>
            </a:r>
          </a:p>
        </p:txBody>
      </p:sp>
      <p:sp>
        <p:nvSpPr>
          <p:cNvPr id="778" name="Chevron 537">
            <a:extLst>
              <a:ext uri="{FF2B5EF4-FFF2-40B4-BE49-F238E27FC236}">
                <a16:creationId xmlns:a16="http://schemas.microsoft.com/office/drawing/2014/main" id="{C617E162-E108-A9FC-8A38-3229530720D6}"/>
              </a:ext>
            </a:extLst>
          </p:cNvPr>
          <p:cNvSpPr/>
          <p:nvPr/>
        </p:nvSpPr>
        <p:spPr>
          <a:xfrm rot="5400000">
            <a:off x="16550108" y="6017491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2" name="Straight Connector 811">
            <a:extLst>
              <a:ext uri="{FF2B5EF4-FFF2-40B4-BE49-F238E27FC236}">
                <a16:creationId xmlns:a16="http://schemas.microsoft.com/office/drawing/2014/main" id="{572E7F6C-2779-5FA8-D1DE-971E1864B724}"/>
              </a:ext>
            </a:extLst>
          </p:cNvPr>
          <p:cNvCxnSpPr>
            <a:cxnSpLocks/>
          </p:cNvCxnSpPr>
          <p:nvPr/>
        </p:nvCxnSpPr>
        <p:spPr>
          <a:xfrm rot="10800000">
            <a:off x="16662739" y="6693835"/>
            <a:ext cx="1686" cy="141049"/>
          </a:xfrm>
          <a:prstGeom prst="line">
            <a:avLst/>
          </a:prstGeom>
          <a:ln w="508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3" name="Chevron 537">
            <a:extLst>
              <a:ext uri="{FF2B5EF4-FFF2-40B4-BE49-F238E27FC236}">
                <a16:creationId xmlns:a16="http://schemas.microsoft.com/office/drawing/2014/main" id="{C18E0130-9886-FD75-D0EA-7EFE28D79E08}"/>
              </a:ext>
            </a:extLst>
          </p:cNvPr>
          <p:cNvSpPr/>
          <p:nvPr/>
        </p:nvSpPr>
        <p:spPr>
          <a:xfrm rot="5400000">
            <a:off x="16552154" y="6724373"/>
            <a:ext cx="238155" cy="238155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814" name="Table 147">
            <a:extLst>
              <a:ext uri="{FF2B5EF4-FFF2-40B4-BE49-F238E27FC236}">
                <a16:creationId xmlns:a16="http://schemas.microsoft.com/office/drawing/2014/main" id="{EF48D4DE-5542-74B1-12A8-F148B20FF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41829"/>
              </p:ext>
            </p:extLst>
          </p:nvPr>
        </p:nvGraphicFramePr>
        <p:xfrm>
          <a:off x="11290784" y="5956138"/>
          <a:ext cx="4871943" cy="760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229">
                  <a:extLst>
                    <a:ext uri="{9D8B030D-6E8A-4147-A177-3AD203B41FA5}">
                      <a16:colId xmlns:a16="http://schemas.microsoft.com/office/drawing/2014/main" val="4012273325"/>
                    </a:ext>
                  </a:extLst>
                </a:gridCol>
                <a:gridCol w="769478">
                  <a:extLst>
                    <a:ext uri="{9D8B030D-6E8A-4147-A177-3AD203B41FA5}">
                      <a16:colId xmlns:a16="http://schemas.microsoft.com/office/drawing/2014/main" val="290709136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248080125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237677742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1041150691"/>
                    </a:ext>
                  </a:extLst>
                </a:gridCol>
                <a:gridCol w="795809">
                  <a:extLst>
                    <a:ext uri="{9D8B030D-6E8A-4147-A177-3AD203B41FA5}">
                      <a16:colId xmlns:a16="http://schemas.microsoft.com/office/drawing/2014/main" val="966238476"/>
                    </a:ext>
                  </a:extLst>
                </a:gridCol>
              </a:tblGrid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Num Filters / Neurons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Filter / Pool Size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Stride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Activation Function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Dropout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830091"/>
                  </a:ext>
                </a:extLst>
              </a:tr>
              <a:tr h="380278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latin typeface="Avenir Book" panose="02000503020000020003" pitchFamily="2" charset="0"/>
                        </a:rPr>
                        <a:t>Convolutional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ReLU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venir Book" panose="02000503020000020003" pitchFamily="2" charset="0"/>
                        </a:rPr>
                        <a:t>-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652814"/>
                  </a:ext>
                </a:extLst>
              </a:tr>
            </a:tbl>
          </a:graphicData>
        </a:graphic>
      </p:graphicFrame>
      <p:sp>
        <p:nvSpPr>
          <p:cNvPr id="816" name="TextBox 815">
            <a:extLst>
              <a:ext uri="{FF2B5EF4-FFF2-40B4-BE49-F238E27FC236}">
                <a16:creationId xmlns:a16="http://schemas.microsoft.com/office/drawing/2014/main" id="{AEB2E84B-D5EE-4BAD-CC1B-AA15CBC67684}"/>
              </a:ext>
            </a:extLst>
          </p:cNvPr>
          <p:cNvSpPr txBox="1"/>
          <p:nvPr/>
        </p:nvSpPr>
        <p:spPr>
          <a:xfrm>
            <a:off x="16271062" y="6968053"/>
            <a:ext cx="1193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venir Book" panose="02000503020000020003" pitchFamily="2" charset="0"/>
              </a:rPr>
              <a:t>other layers</a:t>
            </a:r>
          </a:p>
        </p:txBody>
      </p:sp>
    </p:spTree>
    <p:extLst>
      <p:ext uri="{BB962C8B-B14F-4D97-AF65-F5344CB8AC3E}">
        <p14:creationId xmlns:p14="http://schemas.microsoft.com/office/powerpoint/2010/main" val="3512023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28616</TotalTime>
  <Words>882</Words>
  <Application>Microsoft Macintosh PowerPoint</Application>
  <PresentationFormat>Custom</PresentationFormat>
  <Paragraphs>725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 Norman</cp:lastModifiedBy>
  <cp:revision>94</cp:revision>
  <dcterms:created xsi:type="dcterms:W3CDTF">2023-03-23T15:44:16Z</dcterms:created>
  <dcterms:modified xsi:type="dcterms:W3CDTF">2023-11-29T13:26:30Z</dcterms:modified>
</cp:coreProperties>
</file>